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0" r:id="rId5"/>
    <p:sldMasterId id="2147483695" r:id="rId6"/>
  </p:sldMasterIdLst>
  <p:notesMasterIdLst>
    <p:notesMasterId r:id="rId41"/>
  </p:notesMasterIdLst>
  <p:sldIdLst>
    <p:sldId id="258" r:id="rId7"/>
    <p:sldId id="311" r:id="rId8"/>
    <p:sldId id="338" r:id="rId9"/>
    <p:sldId id="260" r:id="rId10"/>
    <p:sldId id="284" r:id="rId11"/>
    <p:sldId id="349" r:id="rId12"/>
    <p:sldId id="344" r:id="rId13"/>
    <p:sldId id="345" r:id="rId14"/>
    <p:sldId id="346" r:id="rId15"/>
    <p:sldId id="347" r:id="rId16"/>
    <p:sldId id="352" r:id="rId17"/>
    <p:sldId id="283" r:id="rId18"/>
    <p:sldId id="348" r:id="rId19"/>
    <p:sldId id="351" r:id="rId20"/>
    <p:sldId id="314" r:id="rId21"/>
    <p:sldId id="289" r:id="rId22"/>
    <p:sldId id="353" r:id="rId23"/>
    <p:sldId id="322" r:id="rId24"/>
    <p:sldId id="330" r:id="rId25"/>
    <p:sldId id="337" r:id="rId26"/>
    <p:sldId id="331" r:id="rId27"/>
    <p:sldId id="332" r:id="rId28"/>
    <p:sldId id="333" r:id="rId29"/>
    <p:sldId id="336" r:id="rId30"/>
    <p:sldId id="354" r:id="rId31"/>
    <p:sldId id="334" r:id="rId32"/>
    <p:sldId id="287" r:id="rId33"/>
    <p:sldId id="339" r:id="rId34"/>
    <p:sldId id="340" r:id="rId35"/>
    <p:sldId id="341" r:id="rId36"/>
    <p:sldId id="342" r:id="rId37"/>
    <p:sldId id="357" r:id="rId38"/>
    <p:sldId id="356" r:id="rId39"/>
    <p:sldId id="28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lue 1: Title and End Slides" id="{689D5B84-9206-454E-8ED8-16B2AD5A78EB}">
          <p14:sldIdLst>
            <p14:sldId id="258"/>
          </p14:sldIdLst>
        </p14:section>
        <p14:section name="Agenda" id="{91CAB30B-8714-B443-A814-0D079DFA7910}">
          <p14:sldIdLst>
            <p14:sldId id="311"/>
            <p14:sldId id="338"/>
          </p14:sldIdLst>
        </p14:section>
        <p14:section name="State of recordkeeping" id="{1C179B1E-AA4D-46E3-A0F8-32D4C923D900}">
          <p14:sldIdLst>
            <p14:sldId id="260"/>
            <p14:sldId id="284"/>
            <p14:sldId id="349"/>
            <p14:sldId id="344"/>
            <p14:sldId id="345"/>
            <p14:sldId id="346"/>
            <p14:sldId id="347"/>
            <p14:sldId id="352"/>
            <p14:sldId id="283"/>
            <p14:sldId id="348"/>
            <p14:sldId id="351"/>
          </p14:sldIdLst>
        </p14:section>
        <p14:section name="Access and transfer" id="{1B8E62B5-C2E6-430B-B2A1-35AE8E50DB62}">
          <p14:sldIdLst>
            <p14:sldId id="314"/>
            <p14:sldId id="289"/>
            <p14:sldId id="353"/>
          </p14:sldIdLst>
        </p14:section>
        <p14:section name="Records preservation" id="{FD1F1CDC-8800-46F6-993E-4AC4171A585F}">
          <p14:sldIdLst>
            <p14:sldId id="322"/>
            <p14:sldId id="330"/>
            <p14:sldId id="337"/>
            <p14:sldId id="331"/>
            <p14:sldId id="332"/>
            <p14:sldId id="333"/>
            <p14:sldId id="336"/>
            <p14:sldId id="354"/>
          </p14:sldIdLst>
        </p14:section>
        <p14:section name="Updates" id="{81B8112E-65BD-D747-91B4-EEE71A3B8BE0}">
          <p14:sldIdLst>
            <p14:sldId id="334"/>
            <p14:sldId id="287"/>
            <p14:sldId id="339"/>
            <p14:sldId id="340"/>
            <p14:sldId id="341"/>
            <p14:sldId id="342"/>
            <p14:sldId id="357"/>
            <p14:sldId id="356"/>
          </p14:sldIdLst>
        </p14:section>
        <p14:section name="Internal slides - MHNSW only" id="{728AEBC3-8959-B64F-A88C-0A774577E1F6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491A"/>
    <a:srgbClr val="F9C99D"/>
    <a:srgbClr val="023333"/>
    <a:srgbClr val="9FBFFF"/>
    <a:srgbClr val="CCF2E7"/>
    <a:srgbClr val="6C5CF7"/>
    <a:srgbClr val="2B1056"/>
    <a:srgbClr val="657D4F"/>
    <a:srgbClr val="EFC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Baldwin" userId="S::laura.baldwin@staterecords.nsw.gov.au::e373fff9-d2b9-4ba3-94e1-f4900de6e46c" providerId="AD" clId="Web-{33DFA12C-DA10-1508-44A3-3FF03E8BF9B8}"/>
    <pc:docChg chg="addSld modSld modSection">
      <pc:chgData name="Laura Baldwin" userId="S::laura.baldwin@staterecords.nsw.gov.au::e373fff9-d2b9-4ba3-94e1-f4900de6e46c" providerId="AD" clId="Web-{33DFA12C-DA10-1508-44A3-3FF03E8BF9B8}" dt="2023-10-24T00:26:09.932" v="488" actId="20577"/>
      <pc:docMkLst>
        <pc:docMk/>
      </pc:docMkLst>
      <pc:sldChg chg="modSp">
        <pc:chgData name="Laura Baldwin" userId="S::laura.baldwin@staterecords.nsw.gov.au::e373fff9-d2b9-4ba3-94e1-f4900de6e46c" providerId="AD" clId="Web-{33DFA12C-DA10-1508-44A3-3FF03E8BF9B8}" dt="2023-10-23T03:12:45.185" v="112" actId="20577"/>
        <pc:sldMkLst>
          <pc:docMk/>
          <pc:sldMk cId="290394396" sldId="287"/>
        </pc:sldMkLst>
        <pc:spChg chg="mod">
          <ac:chgData name="Laura Baldwin" userId="S::laura.baldwin@staterecords.nsw.gov.au::e373fff9-d2b9-4ba3-94e1-f4900de6e46c" providerId="AD" clId="Web-{33DFA12C-DA10-1508-44A3-3FF03E8BF9B8}" dt="2023-10-23T02:50:07.214" v="13" actId="20577"/>
          <ac:spMkLst>
            <pc:docMk/>
            <pc:sldMk cId="290394396" sldId="287"/>
            <ac:spMk id="2" creationId="{89860B2F-6728-5755-E9D1-9926225C9882}"/>
          </ac:spMkLst>
        </pc:spChg>
        <pc:spChg chg="mod">
          <ac:chgData name="Laura Baldwin" userId="S::laura.baldwin@staterecords.nsw.gov.au::e373fff9-d2b9-4ba3-94e1-f4900de6e46c" providerId="AD" clId="Web-{33DFA12C-DA10-1508-44A3-3FF03E8BF9B8}" dt="2023-10-23T03:12:45.185" v="112" actId="20577"/>
          <ac:spMkLst>
            <pc:docMk/>
            <pc:sldMk cId="290394396" sldId="287"/>
            <ac:spMk id="3" creationId="{0EFA7628-6CE3-E719-B4F0-248DF2256421}"/>
          </ac:spMkLst>
        </pc:spChg>
      </pc:sldChg>
      <pc:sldChg chg="modSp add replId">
        <pc:chgData name="Laura Baldwin" userId="S::laura.baldwin@staterecords.nsw.gov.au::e373fff9-d2b9-4ba3-94e1-f4900de6e46c" providerId="AD" clId="Web-{33DFA12C-DA10-1508-44A3-3FF03E8BF9B8}" dt="2023-10-23T03:42:56.403" v="311" actId="20577"/>
        <pc:sldMkLst>
          <pc:docMk/>
          <pc:sldMk cId="4280730506" sldId="339"/>
        </pc:sldMkLst>
        <pc:spChg chg="mod">
          <ac:chgData name="Laura Baldwin" userId="S::laura.baldwin@staterecords.nsw.gov.au::e373fff9-d2b9-4ba3-94e1-f4900de6e46c" providerId="AD" clId="Web-{33DFA12C-DA10-1508-44A3-3FF03E8BF9B8}" dt="2023-10-23T03:13:02.404" v="120" actId="20577"/>
          <ac:spMkLst>
            <pc:docMk/>
            <pc:sldMk cId="4280730506" sldId="339"/>
            <ac:spMk id="2" creationId="{89860B2F-6728-5755-E9D1-9926225C9882}"/>
          </ac:spMkLst>
        </pc:spChg>
        <pc:spChg chg="mod">
          <ac:chgData name="Laura Baldwin" userId="S::laura.baldwin@staterecords.nsw.gov.au::e373fff9-d2b9-4ba3-94e1-f4900de6e46c" providerId="AD" clId="Web-{33DFA12C-DA10-1508-44A3-3FF03E8BF9B8}" dt="2023-10-23T03:42:56.403" v="311" actId="20577"/>
          <ac:spMkLst>
            <pc:docMk/>
            <pc:sldMk cId="4280730506" sldId="339"/>
            <ac:spMk id="3" creationId="{0EFA7628-6CE3-E719-B4F0-248DF2256421}"/>
          </ac:spMkLst>
        </pc:spChg>
      </pc:sldChg>
      <pc:sldChg chg="modSp add replId">
        <pc:chgData name="Laura Baldwin" userId="S::laura.baldwin@staterecords.nsw.gov.au::e373fff9-d2b9-4ba3-94e1-f4900de6e46c" providerId="AD" clId="Web-{33DFA12C-DA10-1508-44A3-3FF03E8BF9B8}" dt="2023-10-23T03:55:49.517" v="416" actId="20577"/>
        <pc:sldMkLst>
          <pc:docMk/>
          <pc:sldMk cId="2361613399" sldId="340"/>
        </pc:sldMkLst>
        <pc:spChg chg="mod">
          <ac:chgData name="Laura Baldwin" userId="S::laura.baldwin@staterecords.nsw.gov.au::e373fff9-d2b9-4ba3-94e1-f4900de6e46c" providerId="AD" clId="Web-{33DFA12C-DA10-1508-44A3-3FF03E8BF9B8}" dt="2023-10-23T03:47:34.957" v="323" actId="20577"/>
          <ac:spMkLst>
            <pc:docMk/>
            <pc:sldMk cId="2361613399" sldId="340"/>
            <ac:spMk id="2" creationId="{89860B2F-6728-5755-E9D1-9926225C9882}"/>
          </ac:spMkLst>
        </pc:spChg>
        <pc:spChg chg="mod">
          <ac:chgData name="Laura Baldwin" userId="S::laura.baldwin@staterecords.nsw.gov.au::e373fff9-d2b9-4ba3-94e1-f4900de6e46c" providerId="AD" clId="Web-{33DFA12C-DA10-1508-44A3-3FF03E8BF9B8}" dt="2023-10-23T03:55:49.517" v="416" actId="20577"/>
          <ac:spMkLst>
            <pc:docMk/>
            <pc:sldMk cId="2361613399" sldId="340"/>
            <ac:spMk id="3" creationId="{0EFA7628-6CE3-E719-B4F0-248DF2256421}"/>
          </ac:spMkLst>
        </pc:spChg>
      </pc:sldChg>
      <pc:sldChg chg="modSp add replId">
        <pc:chgData name="Laura Baldwin" userId="S::laura.baldwin@staterecords.nsw.gov.au::e373fff9-d2b9-4ba3-94e1-f4900de6e46c" providerId="AD" clId="Web-{33DFA12C-DA10-1508-44A3-3FF03E8BF9B8}" dt="2023-10-24T00:26:09.932" v="488" actId="20577"/>
        <pc:sldMkLst>
          <pc:docMk/>
          <pc:sldMk cId="955667063" sldId="341"/>
        </pc:sldMkLst>
        <pc:spChg chg="mod">
          <ac:chgData name="Laura Baldwin" userId="S::laura.baldwin@staterecords.nsw.gov.au::e373fff9-d2b9-4ba3-94e1-f4900de6e46c" providerId="AD" clId="Web-{33DFA12C-DA10-1508-44A3-3FF03E8BF9B8}" dt="2023-10-23T05:27:25.376" v="425" actId="20577"/>
          <ac:spMkLst>
            <pc:docMk/>
            <pc:sldMk cId="955667063" sldId="341"/>
            <ac:spMk id="2" creationId="{89860B2F-6728-5755-E9D1-9926225C9882}"/>
          </ac:spMkLst>
        </pc:spChg>
        <pc:spChg chg="mod">
          <ac:chgData name="Laura Baldwin" userId="S::laura.baldwin@staterecords.nsw.gov.au::e373fff9-d2b9-4ba3-94e1-f4900de6e46c" providerId="AD" clId="Web-{33DFA12C-DA10-1508-44A3-3FF03E8BF9B8}" dt="2023-10-23T05:27:30.064" v="426" actId="20577"/>
          <ac:spMkLst>
            <pc:docMk/>
            <pc:sldMk cId="955667063" sldId="341"/>
            <ac:spMk id="3" creationId="{0EFA7628-6CE3-E719-B4F0-248DF2256421}"/>
          </ac:spMkLst>
        </pc:spChg>
        <pc:spChg chg="mod">
          <ac:chgData name="Laura Baldwin" userId="S::laura.baldwin@staterecords.nsw.gov.au::e373fff9-d2b9-4ba3-94e1-f4900de6e46c" providerId="AD" clId="Web-{33DFA12C-DA10-1508-44A3-3FF03E8BF9B8}" dt="2023-10-24T00:26:09.932" v="488" actId="20577"/>
          <ac:spMkLst>
            <pc:docMk/>
            <pc:sldMk cId="955667063" sldId="341"/>
            <ac:spMk id="4" creationId="{36FDA8F4-997B-EA67-A955-67E1029609BB}"/>
          </ac:spMkLst>
        </pc:spChg>
      </pc:sldChg>
      <pc:sldChg chg="modSp add replId">
        <pc:chgData name="Laura Baldwin" userId="S::laura.baldwin@staterecords.nsw.gov.au::e373fff9-d2b9-4ba3-94e1-f4900de6e46c" providerId="AD" clId="Web-{33DFA12C-DA10-1508-44A3-3FF03E8BF9B8}" dt="2023-10-23T05:27:44.173" v="432" actId="20577"/>
        <pc:sldMkLst>
          <pc:docMk/>
          <pc:sldMk cId="2041712427" sldId="342"/>
        </pc:sldMkLst>
        <pc:spChg chg="mod">
          <ac:chgData name="Laura Baldwin" userId="S::laura.baldwin@staterecords.nsw.gov.au::e373fff9-d2b9-4ba3-94e1-f4900de6e46c" providerId="AD" clId="Web-{33DFA12C-DA10-1508-44A3-3FF03E8BF9B8}" dt="2023-10-23T05:27:40.189" v="431" actId="20577"/>
          <ac:spMkLst>
            <pc:docMk/>
            <pc:sldMk cId="2041712427" sldId="342"/>
            <ac:spMk id="2" creationId="{89860B2F-6728-5755-E9D1-9926225C9882}"/>
          </ac:spMkLst>
        </pc:spChg>
        <pc:spChg chg="mod">
          <ac:chgData name="Laura Baldwin" userId="S::laura.baldwin@staterecords.nsw.gov.au::e373fff9-d2b9-4ba3-94e1-f4900de6e46c" providerId="AD" clId="Web-{33DFA12C-DA10-1508-44A3-3FF03E8BF9B8}" dt="2023-10-23T05:27:44.173" v="432" actId="20577"/>
          <ac:spMkLst>
            <pc:docMk/>
            <pc:sldMk cId="2041712427" sldId="342"/>
            <ac:spMk id="3" creationId="{0EFA7628-6CE3-E719-B4F0-248DF2256421}"/>
          </ac:spMkLst>
        </pc:spChg>
      </pc:sldChg>
    </pc:docChg>
  </pc:docChgLst>
  <pc:docChgLst>
    <pc:chgData name="Elizabeth Hadlow" userId="b6dfbb0e-1b62-4dc7-9e4f-c23e8bf49676" providerId="ADAL" clId="{2BC1CF54-91B9-4479-B621-44FEFF68D085}"/>
    <pc:docChg chg="undo custSel addSld modSld sldOrd modSection">
      <pc:chgData name="Elizabeth Hadlow" userId="b6dfbb0e-1b62-4dc7-9e4f-c23e8bf49676" providerId="ADAL" clId="{2BC1CF54-91B9-4479-B621-44FEFF68D085}" dt="2023-10-30T20:56:20.366" v="2362" actId="27636"/>
      <pc:docMkLst>
        <pc:docMk/>
      </pc:docMkLst>
      <pc:sldChg chg="addSp delSp modSp mod modClrScheme chgLayout">
        <pc:chgData name="Elizabeth Hadlow" userId="b6dfbb0e-1b62-4dc7-9e4f-c23e8bf49676" providerId="ADAL" clId="{2BC1CF54-91B9-4479-B621-44FEFF68D085}" dt="2023-10-27T03:11:42.268" v="2114" actId="1076"/>
        <pc:sldMkLst>
          <pc:docMk/>
          <pc:sldMk cId="563084180" sldId="330"/>
        </pc:sldMkLst>
        <pc:spChg chg="mod ord">
          <ac:chgData name="Elizabeth Hadlow" userId="b6dfbb0e-1b62-4dc7-9e4f-c23e8bf49676" providerId="ADAL" clId="{2BC1CF54-91B9-4479-B621-44FEFF68D085}" dt="2023-10-18T05:45:56.399" v="1310" actId="26606"/>
          <ac:spMkLst>
            <pc:docMk/>
            <pc:sldMk cId="563084180" sldId="330"/>
            <ac:spMk id="4" creationId="{60EB5349-5820-969B-D8B7-3C9A06E27D37}"/>
          </ac:spMkLst>
        </pc:spChg>
        <pc:spChg chg="del">
          <ac:chgData name="Elizabeth Hadlow" userId="b6dfbb0e-1b62-4dc7-9e4f-c23e8bf49676" providerId="ADAL" clId="{2BC1CF54-91B9-4479-B621-44FEFF68D085}" dt="2023-10-18T03:11:13.349" v="15" actId="26606"/>
          <ac:spMkLst>
            <pc:docMk/>
            <pc:sldMk cId="563084180" sldId="330"/>
            <ac:spMk id="5" creationId="{7FA102EF-F41C-755E-7D04-5A446B34980A}"/>
          </ac:spMkLst>
        </pc:spChg>
        <pc:spChg chg="del">
          <ac:chgData name="Elizabeth Hadlow" userId="b6dfbb0e-1b62-4dc7-9e4f-c23e8bf49676" providerId="ADAL" clId="{2BC1CF54-91B9-4479-B621-44FEFF68D085}" dt="2023-10-18T03:10:59.107" v="14"/>
          <ac:spMkLst>
            <pc:docMk/>
            <pc:sldMk cId="563084180" sldId="330"/>
            <ac:spMk id="6" creationId="{161C67ED-73AC-99D6-ED11-91651A78A117}"/>
          </ac:spMkLst>
        </pc:spChg>
        <pc:spChg chg="add del mod">
          <ac:chgData name="Elizabeth Hadlow" userId="b6dfbb0e-1b62-4dc7-9e4f-c23e8bf49676" providerId="ADAL" clId="{2BC1CF54-91B9-4479-B621-44FEFF68D085}" dt="2023-10-27T00:17:19.585" v="2036" actId="478"/>
          <ac:spMkLst>
            <pc:docMk/>
            <pc:sldMk cId="563084180" sldId="330"/>
            <ac:spMk id="7" creationId="{CD60C28C-4BA3-A3CD-085B-0F9F9002C974}"/>
          </ac:spMkLst>
        </pc:spChg>
        <pc:spChg chg="add mod">
          <ac:chgData name="Elizabeth Hadlow" userId="b6dfbb0e-1b62-4dc7-9e4f-c23e8bf49676" providerId="ADAL" clId="{2BC1CF54-91B9-4479-B621-44FEFF68D085}" dt="2023-10-18T05:45:56.399" v="1310" actId="26606"/>
          <ac:spMkLst>
            <pc:docMk/>
            <pc:sldMk cId="563084180" sldId="330"/>
            <ac:spMk id="10" creationId="{9B8FCCA8-ABAE-7BCF-E1CB-6AEE62B136A6}"/>
          </ac:spMkLst>
        </pc:spChg>
        <pc:picChg chg="add del mod">
          <ac:chgData name="Elizabeth Hadlow" userId="b6dfbb0e-1b62-4dc7-9e4f-c23e8bf49676" providerId="ADAL" clId="{2BC1CF54-91B9-4479-B621-44FEFF68D085}" dt="2023-10-27T00:16:48.139" v="2030" actId="21"/>
          <ac:picMkLst>
            <pc:docMk/>
            <pc:sldMk cId="563084180" sldId="330"/>
            <ac:picMk id="2" creationId="{092F37BD-3447-0F3D-F779-E5980B601C41}"/>
          </ac:picMkLst>
        </pc:picChg>
        <pc:picChg chg="add del mod">
          <ac:chgData name="Elizabeth Hadlow" userId="b6dfbb0e-1b62-4dc7-9e4f-c23e8bf49676" providerId="ADAL" clId="{2BC1CF54-91B9-4479-B621-44FEFF68D085}" dt="2023-10-27T00:18:25.164" v="2042" actId="478"/>
          <ac:picMkLst>
            <pc:docMk/>
            <pc:sldMk cId="563084180" sldId="330"/>
            <ac:picMk id="3" creationId="{E9D549B8-23E0-F591-9DE4-7E25FC619B3C}"/>
          </ac:picMkLst>
        </pc:picChg>
        <pc:picChg chg="add mod">
          <ac:chgData name="Elizabeth Hadlow" userId="b6dfbb0e-1b62-4dc7-9e4f-c23e8bf49676" providerId="ADAL" clId="{2BC1CF54-91B9-4479-B621-44FEFF68D085}" dt="2023-10-27T03:11:39.573" v="2113" actId="1076"/>
          <ac:picMkLst>
            <pc:docMk/>
            <pc:sldMk cId="563084180" sldId="330"/>
            <ac:picMk id="5" creationId="{AB508868-7AF4-1EFE-F5EF-9AB2372BAF63}"/>
          </ac:picMkLst>
        </pc:picChg>
        <pc:picChg chg="add mod">
          <ac:chgData name="Elizabeth Hadlow" userId="b6dfbb0e-1b62-4dc7-9e4f-c23e8bf49676" providerId="ADAL" clId="{2BC1CF54-91B9-4479-B621-44FEFF68D085}" dt="2023-10-27T03:11:42.268" v="2114" actId="1076"/>
          <ac:picMkLst>
            <pc:docMk/>
            <pc:sldMk cId="563084180" sldId="330"/>
            <ac:picMk id="8" creationId="{2625F297-B9AD-5F73-C3FE-D3ED974A2E7C}"/>
          </ac:picMkLst>
        </pc:picChg>
      </pc:sldChg>
      <pc:sldChg chg="addSp delSp modSp mod modClrScheme chgLayout">
        <pc:chgData name="Elizabeth Hadlow" userId="b6dfbb0e-1b62-4dc7-9e4f-c23e8bf49676" providerId="ADAL" clId="{2BC1CF54-91B9-4479-B621-44FEFF68D085}" dt="2023-10-18T05:44:17.117" v="1304" actId="20577"/>
        <pc:sldMkLst>
          <pc:docMk/>
          <pc:sldMk cId="3796679056" sldId="331"/>
        </pc:sldMkLst>
        <pc:spChg chg="mod ord">
          <ac:chgData name="Elizabeth Hadlow" userId="b6dfbb0e-1b62-4dc7-9e4f-c23e8bf49676" providerId="ADAL" clId="{2BC1CF54-91B9-4479-B621-44FEFF68D085}" dt="2023-10-18T05:43:09.115" v="1273" actId="313"/>
          <ac:spMkLst>
            <pc:docMk/>
            <pc:sldMk cId="3796679056" sldId="331"/>
            <ac:spMk id="4" creationId="{1FF6787E-0C05-0C75-3CEE-1712BB42C7CE}"/>
          </ac:spMkLst>
        </pc:spChg>
        <pc:spChg chg="mod ord">
          <ac:chgData name="Elizabeth Hadlow" userId="b6dfbb0e-1b62-4dc7-9e4f-c23e8bf49676" providerId="ADAL" clId="{2BC1CF54-91B9-4479-B621-44FEFF68D085}" dt="2023-10-18T05:44:17.117" v="1304" actId="20577"/>
          <ac:spMkLst>
            <pc:docMk/>
            <pc:sldMk cId="3796679056" sldId="331"/>
            <ac:spMk id="5" creationId="{FFC78754-131B-BC0D-D467-68F4246936FB}"/>
          </ac:spMkLst>
        </pc:spChg>
        <pc:spChg chg="del">
          <ac:chgData name="Elizabeth Hadlow" userId="b6dfbb0e-1b62-4dc7-9e4f-c23e8bf49676" providerId="ADAL" clId="{2BC1CF54-91B9-4479-B621-44FEFF68D085}" dt="2023-10-18T03:23:32.983" v="342"/>
          <ac:spMkLst>
            <pc:docMk/>
            <pc:sldMk cId="3796679056" sldId="331"/>
            <ac:spMk id="6" creationId="{C80BC5D1-1319-3C5B-359F-5E7B45E56173}"/>
          </ac:spMkLst>
        </pc:spChg>
        <pc:picChg chg="add mod">
          <ac:chgData name="Elizabeth Hadlow" userId="b6dfbb0e-1b62-4dc7-9e4f-c23e8bf49676" providerId="ADAL" clId="{2BC1CF54-91B9-4479-B621-44FEFF68D085}" dt="2023-10-18T03:23:41.595" v="343" actId="26606"/>
          <ac:picMkLst>
            <pc:docMk/>
            <pc:sldMk cId="3796679056" sldId="331"/>
            <ac:picMk id="2" creationId="{E1DB3386-5FCA-6F15-9683-AA079AB09ACB}"/>
          </ac:picMkLst>
        </pc:picChg>
      </pc:sldChg>
      <pc:sldChg chg="addSp delSp modSp mod">
        <pc:chgData name="Elizabeth Hadlow" userId="b6dfbb0e-1b62-4dc7-9e4f-c23e8bf49676" providerId="ADAL" clId="{2BC1CF54-91B9-4479-B621-44FEFF68D085}" dt="2023-10-25T21:28:31.715" v="1550" actId="20577"/>
        <pc:sldMkLst>
          <pc:docMk/>
          <pc:sldMk cId="880451807" sldId="332"/>
        </pc:sldMkLst>
        <pc:spChg chg="add del mod">
          <ac:chgData name="Elizabeth Hadlow" userId="b6dfbb0e-1b62-4dc7-9e4f-c23e8bf49676" providerId="ADAL" clId="{2BC1CF54-91B9-4479-B621-44FEFF68D085}" dt="2023-10-18T03:53:12.439" v="407"/>
          <ac:spMkLst>
            <pc:docMk/>
            <pc:sldMk cId="880451807" sldId="332"/>
            <ac:spMk id="7" creationId="{D6EEB134-6852-14B4-DE99-30B0ED543C08}"/>
          </ac:spMkLst>
        </pc:spChg>
        <pc:spChg chg="add del mod">
          <ac:chgData name="Elizabeth Hadlow" userId="b6dfbb0e-1b62-4dc7-9e4f-c23e8bf49676" providerId="ADAL" clId="{2BC1CF54-91B9-4479-B621-44FEFF68D085}" dt="2023-10-18T04:14:34.708" v="804"/>
          <ac:spMkLst>
            <pc:docMk/>
            <pc:sldMk cId="880451807" sldId="332"/>
            <ac:spMk id="8" creationId="{D55FFFC5-A64F-1F1B-56B3-66254354AFF7}"/>
          </ac:spMkLst>
        </pc:spChg>
        <pc:spChg chg="add del mod">
          <ac:chgData name="Elizabeth Hadlow" userId="b6dfbb0e-1b62-4dc7-9e4f-c23e8bf49676" providerId="ADAL" clId="{2BC1CF54-91B9-4479-B621-44FEFF68D085}" dt="2023-10-18T05:28:49.328" v="901"/>
          <ac:spMkLst>
            <pc:docMk/>
            <pc:sldMk cId="880451807" sldId="332"/>
            <ac:spMk id="11" creationId="{1C697E30-48F7-4DD0-C61E-7E3D642B4904}"/>
          </ac:spMkLst>
        </pc:spChg>
        <pc:spChg chg="mod ord">
          <ac:chgData name="Elizabeth Hadlow" userId="b6dfbb0e-1b62-4dc7-9e4f-c23e8bf49676" providerId="ADAL" clId="{2BC1CF54-91B9-4479-B621-44FEFF68D085}" dt="2023-10-18T04:13:46.305" v="761" actId="20577"/>
          <ac:spMkLst>
            <pc:docMk/>
            <pc:sldMk cId="880451807" sldId="332"/>
            <ac:spMk id="17" creationId="{5FBF743E-7E6B-81A7-3257-BE1A1623E45D}"/>
          </ac:spMkLst>
        </pc:spChg>
        <pc:spChg chg="del">
          <ac:chgData name="Elizabeth Hadlow" userId="b6dfbb0e-1b62-4dc7-9e4f-c23e8bf49676" providerId="ADAL" clId="{2BC1CF54-91B9-4479-B621-44FEFF68D085}" dt="2023-10-18T03:26:21.624" v="368" actId="26606"/>
          <ac:spMkLst>
            <pc:docMk/>
            <pc:sldMk cId="880451807" sldId="332"/>
            <ac:spMk id="18" creationId="{79743911-D731-90DF-022C-4E8F076A38F5}"/>
          </ac:spMkLst>
        </pc:spChg>
        <pc:spChg chg="del">
          <ac:chgData name="Elizabeth Hadlow" userId="b6dfbb0e-1b62-4dc7-9e4f-c23e8bf49676" providerId="ADAL" clId="{2BC1CF54-91B9-4479-B621-44FEFF68D085}" dt="2023-10-18T03:26:08.313" v="367"/>
          <ac:spMkLst>
            <pc:docMk/>
            <pc:sldMk cId="880451807" sldId="332"/>
            <ac:spMk id="19" creationId="{BBFEA852-EC0C-B425-4994-CF6E31D30842}"/>
          </ac:spMkLst>
        </pc:spChg>
        <pc:spChg chg="del">
          <ac:chgData name="Elizabeth Hadlow" userId="b6dfbb0e-1b62-4dc7-9e4f-c23e8bf49676" providerId="ADAL" clId="{2BC1CF54-91B9-4479-B621-44FEFF68D085}" dt="2023-10-18T03:26:21.624" v="368" actId="26606"/>
          <ac:spMkLst>
            <pc:docMk/>
            <pc:sldMk cId="880451807" sldId="332"/>
            <ac:spMk id="20" creationId="{48C0026D-008B-53FA-2829-C08877E7C12F}"/>
          </ac:spMkLst>
        </pc:spChg>
        <pc:spChg chg="add del">
          <ac:chgData name="Elizabeth Hadlow" userId="b6dfbb0e-1b62-4dc7-9e4f-c23e8bf49676" providerId="ADAL" clId="{2BC1CF54-91B9-4479-B621-44FEFF68D085}" dt="2023-10-18T03:25:06.374" v="365"/>
          <ac:spMkLst>
            <pc:docMk/>
            <pc:sldMk cId="880451807" sldId="332"/>
            <ac:spMk id="21" creationId="{11318E7D-1802-F61D-CCB2-27422A0A106A}"/>
          </ac:spMkLst>
        </pc:spChg>
        <pc:spChg chg="del">
          <ac:chgData name="Elizabeth Hadlow" userId="b6dfbb0e-1b62-4dc7-9e4f-c23e8bf49676" providerId="ADAL" clId="{2BC1CF54-91B9-4479-B621-44FEFF68D085}" dt="2023-10-18T03:26:21.624" v="368" actId="26606"/>
          <ac:spMkLst>
            <pc:docMk/>
            <pc:sldMk cId="880451807" sldId="332"/>
            <ac:spMk id="22" creationId="{F0FA6C02-5CFA-BE90-CF50-8F17CD9C7244}"/>
          </ac:spMkLst>
        </pc:spChg>
        <pc:spChg chg="add del">
          <ac:chgData name="Elizabeth Hadlow" userId="b6dfbb0e-1b62-4dc7-9e4f-c23e8bf49676" providerId="ADAL" clId="{2BC1CF54-91B9-4479-B621-44FEFF68D085}" dt="2023-10-18T03:33:00.335" v="403" actId="26606"/>
          <ac:spMkLst>
            <pc:docMk/>
            <pc:sldMk cId="880451807" sldId="332"/>
            <ac:spMk id="27" creationId="{98D593B1-6E41-8FF3-7C0A-8D221E9A8FD0}"/>
          </ac:spMkLst>
        </pc:spChg>
        <pc:spChg chg="add del">
          <ac:chgData name="Elizabeth Hadlow" userId="b6dfbb0e-1b62-4dc7-9e4f-c23e8bf49676" providerId="ADAL" clId="{2BC1CF54-91B9-4479-B621-44FEFF68D085}" dt="2023-10-18T03:32:20.804" v="401"/>
          <ac:spMkLst>
            <pc:docMk/>
            <pc:sldMk cId="880451807" sldId="332"/>
            <ac:spMk id="29" creationId="{1E90D9B5-B78D-BBA0-645A-3293D9F7CEEB}"/>
          </ac:spMkLst>
        </pc:spChg>
        <pc:spChg chg="add del">
          <ac:chgData name="Elizabeth Hadlow" userId="b6dfbb0e-1b62-4dc7-9e4f-c23e8bf49676" providerId="ADAL" clId="{2BC1CF54-91B9-4479-B621-44FEFF68D085}" dt="2023-10-18T03:33:00.335" v="403" actId="26606"/>
          <ac:spMkLst>
            <pc:docMk/>
            <pc:sldMk cId="880451807" sldId="332"/>
            <ac:spMk id="31" creationId="{F691F396-0DE1-20EC-F255-0B940FCA1586}"/>
          </ac:spMkLst>
        </pc:spChg>
        <pc:spChg chg="add mod">
          <ac:chgData name="Elizabeth Hadlow" userId="b6dfbb0e-1b62-4dc7-9e4f-c23e8bf49676" providerId="ADAL" clId="{2BC1CF54-91B9-4479-B621-44FEFF68D085}" dt="2023-10-25T21:28:31.715" v="1550" actId="20577"/>
          <ac:spMkLst>
            <pc:docMk/>
            <pc:sldMk cId="880451807" sldId="332"/>
            <ac:spMk id="36" creationId="{D4D5E389-C1E3-EA2B-3AFD-40E195070AA0}"/>
          </ac:spMkLst>
        </pc:spChg>
        <pc:spChg chg="add del">
          <ac:chgData name="Elizabeth Hadlow" userId="b6dfbb0e-1b62-4dc7-9e4f-c23e8bf49676" providerId="ADAL" clId="{2BC1CF54-91B9-4479-B621-44FEFF68D085}" dt="2023-10-18T03:36:48.283" v="404"/>
          <ac:spMkLst>
            <pc:docMk/>
            <pc:sldMk cId="880451807" sldId="332"/>
            <ac:spMk id="38" creationId="{B7E338EE-05B5-7B01-3853-019AAD934EEB}"/>
          </ac:spMkLst>
        </pc:spChg>
        <pc:picChg chg="add del mod">
          <ac:chgData name="Elizabeth Hadlow" userId="b6dfbb0e-1b62-4dc7-9e4f-c23e8bf49676" providerId="ADAL" clId="{2BC1CF54-91B9-4479-B621-44FEFF68D085}" dt="2023-10-18T03:24:59.311" v="364"/>
          <ac:picMkLst>
            <pc:docMk/>
            <pc:sldMk cId="880451807" sldId="332"/>
            <ac:picMk id="2" creationId="{982535C0-2635-0BF5-60CD-F80632F6C448}"/>
          </ac:picMkLst>
        </pc:picChg>
        <pc:picChg chg="add mod ord">
          <ac:chgData name="Elizabeth Hadlow" userId="b6dfbb0e-1b62-4dc7-9e4f-c23e8bf49676" providerId="ADAL" clId="{2BC1CF54-91B9-4479-B621-44FEFF68D085}" dt="2023-10-18T05:32:26.800" v="936" actId="1076"/>
          <ac:picMkLst>
            <pc:docMk/>
            <pc:sldMk cId="880451807" sldId="332"/>
            <ac:picMk id="3" creationId="{C93ADA93-69DE-EF7A-46D8-2986400597B3}"/>
          </ac:picMkLst>
        </pc:picChg>
        <pc:picChg chg="add del mod">
          <ac:chgData name="Elizabeth Hadlow" userId="b6dfbb0e-1b62-4dc7-9e4f-c23e8bf49676" providerId="ADAL" clId="{2BC1CF54-91B9-4479-B621-44FEFF68D085}" dt="2023-10-18T04:14:17.722" v="803" actId="478"/>
          <ac:picMkLst>
            <pc:docMk/>
            <pc:sldMk cId="880451807" sldId="332"/>
            <ac:picMk id="4" creationId="{196A9A57-427D-4A95-DB81-12585A4CFE7A}"/>
          </ac:picMkLst>
        </pc:picChg>
        <pc:picChg chg="add mod">
          <ac:chgData name="Elizabeth Hadlow" userId="b6dfbb0e-1b62-4dc7-9e4f-c23e8bf49676" providerId="ADAL" clId="{2BC1CF54-91B9-4479-B621-44FEFF68D085}" dt="2023-10-18T03:33:00.335" v="403" actId="26606"/>
          <ac:picMkLst>
            <pc:docMk/>
            <pc:sldMk cId="880451807" sldId="332"/>
            <ac:picMk id="5" creationId="{90692384-8D66-2CAE-8980-1C79C54FD45A}"/>
          </ac:picMkLst>
        </pc:picChg>
        <pc:picChg chg="add del mod">
          <ac:chgData name="Elizabeth Hadlow" userId="b6dfbb0e-1b62-4dc7-9e4f-c23e8bf49676" providerId="ADAL" clId="{2BC1CF54-91B9-4479-B621-44FEFF68D085}" dt="2023-10-18T03:37:16.534" v="406" actId="478"/>
          <ac:picMkLst>
            <pc:docMk/>
            <pc:sldMk cId="880451807" sldId="332"/>
            <ac:picMk id="6" creationId="{BF64A391-658F-5112-0B97-FE2CAE1783B8}"/>
          </ac:picMkLst>
        </pc:picChg>
        <pc:picChg chg="add del mod">
          <ac:chgData name="Elizabeth Hadlow" userId="b6dfbb0e-1b62-4dc7-9e4f-c23e8bf49676" providerId="ADAL" clId="{2BC1CF54-91B9-4479-B621-44FEFF68D085}" dt="2023-10-18T04:15:36.128" v="843" actId="478"/>
          <ac:picMkLst>
            <pc:docMk/>
            <pc:sldMk cId="880451807" sldId="332"/>
            <ac:picMk id="9" creationId="{6EAF9647-EE88-55DB-AD44-061AAE5C94E4}"/>
          </ac:picMkLst>
        </pc:picChg>
        <pc:picChg chg="add mod">
          <ac:chgData name="Elizabeth Hadlow" userId="b6dfbb0e-1b62-4dc7-9e4f-c23e8bf49676" providerId="ADAL" clId="{2BC1CF54-91B9-4479-B621-44FEFF68D085}" dt="2023-10-18T03:53:35.065" v="413" actId="14100"/>
          <ac:picMkLst>
            <pc:docMk/>
            <pc:sldMk cId="880451807" sldId="332"/>
            <ac:picMk id="1026" creationId="{3B184B75-EEC2-123E-D6A4-2BE261800F62}"/>
          </ac:picMkLst>
        </pc:picChg>
        <pc:picChg chg="add mod">
          <ac:chgData name="Elizabeth Hadlow" userId="b6dfbb0e-1b62-4dc7-9e4f-c23e8bf49676" providerId="ADAL" clId="{2BC1CF54-91B9-4479-B621-44FEFF68D085}" dt="2023-10-18T05:32:23.452" v="935" actId="1076"/>
          <ac:picMkLst>
            <pc:docMk/>
            <pc:sldMk cId="880451807" sldId="332"/>
            <ac:picMk id="1028" creationId="{80F822FB-F9F8-F9BE-32A2-84FA34CAC6E0}"/>
          </ac:picMkLst>
        </pc:picChg>
      </pc:sldChg>
      <pc:sldChg chg="addSp delSp modSp mod modClrScheme chgLayout">
        <pc:chgData name="Elizabeth Hadlow" userId="b6dfbb0e-1b62-4dc7-9e4f-c23e8bf49676" providerId="ADAL" clId="{2BC1CF54-91B9-4479-B621-44FEFF68D085}" dt="2023-10-25T21:28:59.550" v="1552" actId="1076"/>
        <pc:sldMkLst>
          <pc:docMk/>
          <pc:sldMk cId="2401188836" sldId="333"/>
        </pc:sldMkLst>
        <pc:spChg chg="mod ord">
          <ac:chgData name="Elizabeth Hadlow" userId="b6dfbb0e-1b62-4dc7-9e4f-c23e8bf49676" providerId="ADAL" clId="{2BC1CF54-91B9-4479-B621-44FEFF68D085}" dt="2023-10-25T21:28:59.550" v="1552" actId="1076"/>
          <ac:spMkLst>
            <pc:docMk/>
            <pc:sldMk cId="2401188836" sldId="333"/>
            <ac:spMk id="5" creationId="{BA4FED9D-7647-BD30-8119-51B4428A48A6}"/>
          </ac:spMkLst>
        </pc:spChg>
        <pc:spChg chg="add del">
          <ac:chgData name="Elizabeth Hadlow" userId="b6dfbb0e-1b62-4dc7-9e4f-c23e8bf49676" providerId="ADAL" clId="{2BC1CF54-91B9-4479-B621-44FEFF68D085}" dt="2023-10-18T04:07:04.552" v="562" actId="26606"/>
          <ac:spMkLst>
            <pc:docMk/>
            <pc:sldMk cId="2401188836" sldId="333"/>
            <ac:spMk id="6" creationId="{188AACC1-AB3B-C7BF-A525-0CB54653E717}"/>
          </ac:spMkLst>
        </pc:spChg>
        <pc:spChg chg="add del">
          <ac:chgData name="Elizabeth Hadlow" userId="b6dfbb0e-1b62-4dc7-9e4f-c23e8bf49676" providerId="ADAL" clId="{2BC1CF54-91B9-4479-B621-44FEFF68D085}" dt="2023-10-18T04:04:58.138" v="557"/>
          <ac:spMkLst>
            <pc:docMk/>
            <pc:sldMk cId="2401188836" sldId="333"/>
            <ac:spMk id="7" creationId="{BAC83DDF-15EB-15DE-2797-404097F4C546}"/>
          </ac:spMkLst>
        </pc:spChg>
        <pc:spChg chg="add del mod">
          <ac:chgData name="Elizabeth Hadlow" userId="b6dfbb0e-1b62-4dc7-9e4f-c23e8bf49676" providerId="ADAL" clId="{2BC1CF54-91B9-4479-B621-44FEFF68D085}" dt="2023-10-18T04:06:58.888" v="561"/>
          <ac:spMkLst>
            <pc:docMk/>
            <pc:sldMk cId="2401188836" sldId="333"/>
            <ac:spMk id="8" creationId="{586C704C-4463-39B8-351F-D80130DFB2A2}"/>
          </ac:spMkLst>
        </pc:spChg>
        <pc:spChg chg="add del">
          <ac:chgData name="Elizabeth Hadlow" userId="b6dfbb0e-1b62-4dc7-9e4f-c23e8bf49676" providerId="ADAL" clId="{2BC1CF54-91B9-4479-B621-44FEFF68D085}" dt="2023-10-18T04:07:04.552" v="562" actId="26606"/>
          <ac:spMkLst>
            <pc:docMk/>
            <pc:sldMk cId="2401188836" sldId="333"/>
            <ac:spMk id="11" creationId="{CB5763B2-5A8E-4F57-DAB0-9CFC5ED00764}"/>
          </ac:spMkLst>
        </pc:spChg>
        <pc:spChg chg="add del">
          <ac:chgData name="Elizabeth Hadlow" userId="b6dfbb0e-1b62-4dc7-9e4f-c23e8bf49676" providerId="ADAL" clId="{2BC1CF54-91B9-4479-B621-44FEFF68D085}" dt="2023-10-18T04:07:04.552" v="562" actId="26606"/>
          <ac:spMkLst>
            <pc:docMk/>
            <pc:sldMk cId="2401188836" sldId="333"/>
            <ac:spMk id="12" creationId="{C39B4606-E81D-AEB6-4A6D-B27C2B6BC6AC}"/>
          </ac:spMkLst>
        </pc:spChg>
        <pc:spChg chg="add del">
          <ac:chgData name="Elizabeth Hadlow" userId="b6dfbb0e-1b62-4dc7-9e4f-c23e8bf49676" providerId="ADAL" clId="{2BC1CF54-91B9-4479-B621-44FEFF68D085}" dt="2023-10-18T04:07:04.552" v="562" actId="26606"/>
          <ac:spMkLst>
            <pc:docMk/>
            <pc:sldMk cId="2401188836" sldId="333"/>
            <ac:spMk id="13" creationId="{84747159-31F4-EF95-DD24-CB2B0B970001}"/>
          </ac:spMkLst>
        </pc:spChg>
        <pc:spChg chg="add del mod">
          <ac:chgData name="Elizabeth Hadlow" userId="b6dfbb0e-1b62-4dc7-9e4f-c23e8bf49676" providerId="ADAL" clId="{2BC1CF54-91B9-4479-B621-44FEFF68D085}" dt="2023-10-18T04:05:42.426" v="559" actId="26606"/>
          <ac:spMkLst>
            <pc:docMk/>
            <pc:sldMk cId="2401188836" sldId="333"/>
            <ac:spMk id="15" creationId="{1D3B938A-5285-89CA-3136-DA547AEB184D}"/>
          </ac:spMkLst>
        </pc:spChg>
        <pc:spChg chg="add mod ord">
          <ac:chgData name="Elizabeth Hadlow" userId="b6dfbb0e-1b62-4dc7-9e4f-c23e8bf49676" providerId="ADAL" clId="{2BC1CF54-91B9-4479-B621-44FEFF68D085}" dt="2023-10-25T21:28:54.231" v="1551" actId="1076"/>
          <ac:spMkLst>
            <pc:docMk/>
            <pc:sldMk cId="2401188836" sldId="333"/>
            <ac:spMk id="16" creationId="{499773CD-1EE4-7E32-16A4-2247A56D7AE6}"/>
          </ac:spMkLst>
        </pc:spChg>
        <pc:spChg chg="add del mod">
          <ac:chgData name="Elizabeth Hadlow" userId="b6dfbb0e-1b62-4dc7-9e4f-c23e8bf49676" providerId="ADAL" clId="{2BC1CF54-91B9-4479-B621-44FEFF68D085}" dt="2023-10-18T04:04:10.337" v="555" actId="26606"/>
          <ac:spMkLst>
            <pc:docMk/>
            <pc:sldMk cId="2401188836" sldId="333"/>
            <ac:spMk id="18" creationId="{173ED5F7-1148-8506-62FB-DB4693C71EB9}"/>
          </ac:spMkLst>
        </pc:spChg>
        <pc:picChg chg="add del mod">
          <ac:chgData name="Elizabeth Hadlow" userId="b6dfbb0e-1b62-4dc7-9e4f-c23e8bf49676" providerId="ADAL" clId="{2BC1CF54-91B9-4479-B621-44FEFF68D085}" dt="2023-10-18T04:04:13.351" v="556"/>
          <ac:picMkLst>
            <pc:docMk/>
            <pc:sldMk cId="2401188836" sldId="333"/>
            <ac:picMk id="2" creationId="{BA99B677-175A-8186-3DD4-7269BFE3F39A}"/>
          </ac:picMkLst>
        </pc:picChg>
        <pc:picChg chg="add del mod">
          <ac:chgData name="Elizabeth Hadlow" userId="b6dfbb0e-1b62-4dc7-9e4f-c23e8bf49676" providerId="ADAL" clId="{2BC1CF54-91B9-4479-B621-44FEFF68D085}" dt="2023-10-18T04:06:44.647" v="560" actId="478"/>
          <ac:picMkLst>
            <pc:docMk/>
            <pc:sldMk cId="2401188836" sldId="333"/>
            <ac:picMk id="3" creationId="{6A828271-BF81-582A-620D-110A50819ED8}"/>
          </ac:picMkLst>
        </pc:picChg>
        <pc:picChg chg="add mod">
          <ac:chgData name="Elizabeth Hadlow" userId="b6dfbb0e-1b62-4dc7-9e4f-c23e8bf49676" providerId="ADAL" clId="{2BC1CF54-91B9-4479-B621-44FEFF68D085}" dt="2023-10-18T05:45:45.921" v="1309" actId="26606"/>
          <ac:picMkLst>
            <pc:docMk/>
            <pc:sldMk cId="2401188836" sldId="333"/>
            <ac:picMk id="9" creationId="{FD9C87BC-6BEC-DD89-322E-90D06616CFFD}"/>
          </ac:picMkLst>
        </pc:picChg>
      </pc:sldChg>
      <pc:sldChg chg="addSp delSp modSp new mod modClrScheme chgLayout">
        <pc:chgData name="Elizabeth Hadlow" userId="b6dfbb0e-1b62-4dc7-9e4f-c23e8bf49676" providerId="ADAL" clId="{2BC1CF54-91B9-4479-B621-44FEFF68D085}" dt="2023-10-27T02:54:34.996" v="2083" actId="20577"/>
        <pc:sldMkLst>
          <pc:docMk/>
          <pc:sldMk cId="1774987795" sldId="336"/>
        </pc:sldMkLst>
        <pc:spChg chg="del">
          <ac:chgData name="Elizabeth Hadlow" userId="b6dfbb0e-1b62-4dc7-9e4f-c23e8bf49676" providerId="ADAL" clId="{2BC1CF54-91B9-4479-B621-44FEFF68D085}" dt="2023-10-18T05:50:46.814" v="1339" actId="26606"/>
          <ac:spMkLst>
            <pc:docMk/>
            <pc:sldMk cId="1774987795" sldId="336"/>
            <ac:spMk id="2" creationId="{CA72AD86-F11C-09A8-DC93-4038A2AE3C96}"/>
          </ac:spMkLst>
        </pc:spChg>
        <pc:spChg chg="del">
          <ac:chgData name="Elizabeth Hadlow" userId="b6dfbb0e-1b62-4dc7-9e4f-c23e8bf49676" providerId="ADAL" clId="{2BC1CF54-91B9-4479-B621-44FEFF68D085}" dt="2023-10-18T05:50:41.278" v="1338"/>
          <ac:spMkLst>
            <pc:docMk/>
            <pc:sldMk cId="1774987795" sldId="336"/>
            <ac:spMk id="3" creationId="{456614C8-2D29-6F0E-67F3-3F4C43D1314C}"/>
          </ac:spMkLst>
        </pc:spChg>
        <pc:spChg chg="mod">
          <ac:chgData name="Elizabeth Hadlow" userId="b6dfbb0e-1b62-4dc7-9e4f-c23e8bf49676" providerId="ADAL" clId="{2BC1CF54-91B9-4479-B621-44FEFF68D085}" dt="2023-10-18T05:50:46.814" v="1339" actId="26606"/>
          <ac:spMkLst>
            <pc:docMk/>
            <pc:sldMk cId="1774987795" sldId="336"/>
            <ac:spMk id="4" creationId="{790E0451-F718-19CD-CA9C-EA31886F6D8B}"/>
          </ac:spMkLst>
        </pc:spChg>
        <pc:spChg chg="add del mod">
          <ac:chgData name="Elizabeth Hadlow" userId="b6dfbb0e-1b62-4dc7-9e4f-c23e8bf49676" providerId="ADAL" clId="{2BC1CF54-91B9-4479-B621-44FEFF68D085}" dt="2023-10-26T23:42:04.416" v="1986" actId="931"/>
          <ac:spMkLst>
            <pc:docMk/>
            <pc:sldMk cId="1774987795" sldId="336"/>
            <ac:spMk id="7" creationId="{A6961EA5-335A-B4EC-253F-8B92A0F6075A}"/>
          </ac:spMkLst>
        </pc:spChg>
        <pc:spChg chg="add mod">
          <ac:chgData name="Elizabeth Hadlow" userId="b6dfbb0e-1b62-4dc7-9e4f-c23e8bf49676" providerId="ADAL" clId="{2BC1CF54-91B9-4479-B621-44FEFF68D085}" dt="2023-10-27T02:54:34.996" v="2083" actId="20577"/>
          <ac:spMkLst>
            <pc:docMk/>
            <pc:sldMk cId="1774987795" sldId="336"/>
            <ac:spMk id="10" creationId="{40A43C1F-B6C9-B821-ED5A-5B2C610F10DA}"/>
          </ac:spMkLst>
        </pc:spChg>
        <pc:picChg chg="add mod">
          <ac:chgData name="Elizabeth Hadlow" userId="b6dfbb0e-1b62-4dc7-9e4f-c23e8bf49676" providerId="ADAL" clId="{2BC1CF54-91B9-4479-B621-44FEFF68D085}" dt="2023-10-26T23:41:34.783" v="1984" actId="14100"/>
          <ac:picMkLst>
            <pc:docMk/>
            <pc:sldMk cId="1774987795" sldId="336"/>
            <ac:picMk id="3" creationId="{42710ED0-713A-3FEF-93CD-76F941BDA2D6}"/>
          </ac:picMkLst>
        </pc:picChg>
        <pc:picChg chg="add del mod">
          <ac:chgData name="Elizabeth Hadlow" userId="b6dfbb0e-1b62-4dc7-9e4f-c23e8bf49676" providerId="ADAL" clId="{2BC1CF54-91B9-4479-B621-44FEFF68D085}" dt="2023-10-26T23:41:37.964" v="1985" actId="478"/>
          <ac:picMkLst>
            <pc:docMk/>
            <pc:sldMk cId="1774987795" sldId="336"/>
            <ac:picMk id="5" creationId="{440D0496-4D8A-DD05-46C6-1A8FE75F3DE6}"/>
          </ac:picMkLst>
        </pc:picChg>
        <pc:picChg chg="add mod">
          <ac:chgData name="Elizabeth Hadlow" userId="b6dfbb0e-1b62-4dc7-9e4f-c23e8bf49676" providerId="ADAL" clId="{2BC1CF54-91B9-4479-B621-44FEFF68D085}" dt="2023-10-26T23:42:04.416" v="1986" actId="931"/>
          <ac:picMkLst>
            <pc:docMk/>
            <pc:sldMk cId="1774987795" sldId="336"/>
            <ac:picMk id="9" creationId="{E0ADCA39-1A58-22CE-B99B-985B35C0D3FD}"/>
          </ac:picMkLst>
        </pc:picChg>
      </pc:sldChg>
      <pc:sldChg chg="addSp delSp modSp new mod ord modClrScheme chgLayout">
        <pc:chgData name="Elizabeth Hadlow" userId="b6dfbb0e-1b62-4dc7-9e4f-c23e8bf49676" providerId="ADAL" clId="{2BC1CF54-91B9-4479-B621-44FEFF68D085}" dt="2023-10-30T20:56:20.366" v="2362" actId="27636"/>
        <pc:sldMkLst>
          <pc:docMk/>
          <pc:sldMk cId="4161388955" sldId="337"/>
        </pc:sldMkLst>
        <pc:spChg chg="del">
          <ac:chgData name="Elizabeth Hadlow" userId="b6dfbb0e-1b62-4dc7-9e4f-c23e8bf49676" providerId="ADAL" clId="{2BC1CF54-91B9-4479-B621-44FEFF68D085}" dt="2023-10-18T05:36:02.971" v="938" actId="26606"/>
          <ac:spMkLst>
            <pc:docMk/>
            <pc:sldMk cId="4161388955" sldId="337"/>
            <ac:spMk id="2" creationId="{A11B732B-7131-DDF6-610F-4789D899E98F}"/>
          </ac:spMkLst>
        </pc:spChg>
        <pc:spChg chg="del">
          <ac:chgData name="Elizabeth Hadlow" userId="b6dfbb0e-1b62-4dc7-9e4f-c23e8bf49676" providerId="ADAL" clId="{2BC1CF54-91B9-4479-B621-44FEFF68D085}" dt="2023-10-18T05:36:02.971" v="938" actId="26606"/>
          <ac:spMkLst>
            <pc:docMk/>
            <pc:sldMk cId="4161388955" sldId="337"/>
            <ac:spMk id="3" creationId="{CEDC2D7F-3043-4AC5-19A8-8E0BA709C83E}"/>
          </ac:spMkLst>
        </pc:spChg>
        <pc:spChg chg="del">
          <ac:chgData name="Elizabeth Hadlow" userId="b6dfbb0e-1b62-4dc7-9e4f-c23e8bf49676" providerId="ADAL" clId="{2BC1CF54-91B9-4479-B621-44FEFF68D085}" dt="2023-10-18T05:36:02.971" v="938" actId="26606"/>
          <ac:spMkLst>
            <pc:docMk/>
            <pc:sldMk cId="4161388955" sldId="337"/>
            <ac:spMk id="4" creationId="{CCF92947-6AF0-FCF2-CC93-D4363EEE959B}"/>
          </ac:spMkLst>
        </pc:spChg>
        <pc:spChg chg="add del mod">
          <ac:chgData name="Elizabeth Hadlow" userId="b6dfbb0e-1b62-4dc7-9e4f-c23e8bf49676" providerId="ADAL" clId="{2BC1CF54-91B9-4479-B621-44FEFF68D085}" dt="2023-10-18T05:36:28.041" v="940"/>
          <ac:spMkLst>
            <pc:docMk/>
            <pc:sldMk cId="4161388955" sldId="337"/>
            <ac:spMk id="9" creationId="{72C5B1FD-A649-7FDC-634E-A2E2F602D46D}"/>
          </ac:spMkLst>
        </pc:spChg>
        <pc:spChg chg="add del mod">
          <ac:chgData name="Elizabeth Hadlow" userId="b6dfbb0e-1b62-4dc7-9e4f-c23e8bf49676" providerId="ADAL" clId="{2BC1CF54-91B9-4479-B621-44FEFF68D085}" dt="2023-10-18T05:36:54.710" v="941"/>
          <ac:spMkLst>
            <pc:docMk/>
            <pc:sldMk cId="4161388955" sldId="337"/>
            <ac:spMk id="11" creationId="{1193920C-0CAB-25C4-F1FB-36C594BF8984}"/>
          </ac:spMkLst>
        </pc:spChg>
        <pc:spChg chg="add del mod">
          <ac:chgData name="Elizabeth Hadlow" userId="b6dfbb0e-1b62-4dc7-9e4f-c23e8bf49676" providerId="ADAL" clId="{2BC1CF54-91B9-4479-B621-44FEFF68D085}" dt="2023-10-18T05:39:29.198" v="959" actId="26606"/>
          <ac:spMkLst>
            <pc:docMk/>
            <pc:sldMk cId="4161388955" sldId="337"/>
            <ac:spMk id="13" creationId="{692935FB-62E3-051D-BA59-3F945833D5B4}"/>
          </ac:spMkLst>
        </pc:spChg>
        <pc:spChg chg="add mod ord">
          <ac:chgData name="Elizabeth Hadlow" userId="b6dfbb0e-1b62-4dc7-9e4f-c23e8bf49676" providerId="ADAL" clId="{2BC1CF54-91B9-4479-B621-44FEFF68D085}" dt="2023-10-30T20:56:20.366" v="2362" actId="27636"/>
          <ac:spMkLst>
            <pc:docMk/>
            <pc:sldMk cId="4161388955" sldId="337"/>
            <ac:spMk id="18" creationId="{92E0410C-68C3-75FD-3146-960EA4D35294}"/>
          </ac:spMkLst>
        </pc:spChg>
        <pc:spChg chg="add mod">
          <ac:chgData name="Elizabeth Hadlow" userId="b6dfbb0e-1b62-4dc7-9e4f-c23e8bf49676" providerId="ADAL" clId="{2BC1CF54-91B9-4479-B621-44FEFF68D085}" dt="2023-10-25T21:27:25.416" v="1502" actId="20577"/>
          <ac:spMkLst>
            <pc:docMk/>
            <pc:sldMk cId="4161388955" sldId="337"/>
            <ac:spMk id="20" creationId="{54E5F983-FEA7-1E1A-9AD5-3C392C94F1A8}"/>
          </ac:spMkLst>
        </pc:spChg>
        <pc:picChg chg="add mod">
          <ac:chgData name="Elizabeth Hadlow" userId="b6dfbb0e-1b62-4dc7-9e4f-c23e8bf49676" providerId="ADAL" clId="{2BC1CF54-91B9-4479-B621-44FEFF68D085}" dt="2023-10-18T05:39:29.198" v="959" actId="26606"/>
          <ac:picMkLst>
            <pc:docMk/>
            <pc:sldMk cId="4161388955" sldId="337"/>
            <ac:picMk id="5" creationId="{EAFAC620-B793-5E68-D55E-6D82E5A0B0D4}"/>
          </ac:picMkLst>
        </pc:picChg>
        <pc:picChg chg="add mod">
          <ac:chgData name="Elizabeth Hadlow" userId="b6dfbb0e-1b62-4dc7-9e4f-c23e8bf49676" providerId="ADAL" clId="{2BC1CF54-91B9-4479-B621-44FEFF68D085}" dt="2023-10-18T05:42:27.823" v="1262" actId="26606"/>
          <ac:picMkLst>
            <pc:docMk/>
            <pc:sldMk cId="4161388955" sldId="337"/>
            <ac:picMk id="6" creationId="{00A3BDBE-C1AE-95B6-313F-D7183EC71CBB}"/>
          </ac:picMkLst>
        </pc:picChg>
        <pc:picChg chg="add mod">
          <ac:chgData name="Elizabeth Hadlow" userId="b6dfbb0e-1b62-4dc7-9e4f-c23e8bf49676" providerId="ADAL" clId="{2BC1CF54-91B9-4479-B621-44FEFF68D085}" dt="2023-10-18T05:42:27.823" v="1262" actId="26606"/>
          <ac:picMkLst>
            <pc:docMk/>
            <pc:sldMk cId="4161388955" sldId="337"/>
            <ac:picMk id="7" creationId="{7F798C11-45A9-ED7E-1DA4-FAA6DBFF5B94}"/>
          </ac:picMkLst>
        </pc:picChg>
        <pc:picChg chg="add mod">
          <ac:chgData name="Elizabeth Hadlow" userId="b6dfbb0e-1b62-4dc7-9e4f-c23e8bf49676" providerId="ADAL" clId="{2BC1CF54-91B9-4479-B621-44FEFF68D085}" dt="2023-10-18T05:39:29.198" v="959" actId="26606"/>
          <ac:picMkLst>
            <pc:docMk/>
            <pc:sldMk cId="4161388955" sldId="337"/>
            <ac:picMk id="8" creationId="{2C68F826-9ECF-06CA-658C-7130EFA7331E}"/>
          </ac:picMkLst>
        </pc:picChg>
        <pc:picChg chg="add mod">
          <ac:chgData name="Elizabeth Hadlow" userId="b6dfbb0e-1b62-4dc7-9e4f-c23e8bf49676" providerId="ADAL" clId="{2BC1CF54-91B9-4479-B621-44FEFF68D085}" dt="2023-10-18T05:39:29.198" v="959" actId="26606"/>
          <ac:picMkLst>
            <pc:docMk/>
            <pc:sldMk cId="4161388955" sldId="337"/>
            <ac:picMk id="10" creationId="{588DF4AC-5E7E-418F-403C-45B0DA7B2677}"/>
          </ac:picMkLst>
        </pc:picChg>
        <pc:picChg chg="add mod">
          <ac:chgData name="Elizabeth Hadlow" userId="b6dfbb0e-1b62-4dc7-9e4f-c23e8bf49676" providerId="ADAL" clId="{2BC1CF54-91B9-4479-B621-44FEFF68D085}" dt="2023-10-18T05:39:29.198" v="959" actId="26606"/>
          <ac:picMkLst>
            <pc:docMk/>
            <pc:sldMk cId="4161388955" sldId="337"/>
            <ac:picMk id="12" creationId="{4FC5D382-C0C8-A114-C816-D380B91F8E53}"/>
          </ac:picMkLst>
        </pc:picChg>
      </pc:sldChg>
      <pc:sldChg chg="addSp delSp modSp new mod modClrScheme chgLayout">
        <pc:chgData name="Elizabeth Hadlow" userId="b6dfbb0e-1b62-4dc7-9e4f-c23e8bf49676" providerId="ADAL" clId="{2BC1CF54-91B9-4479-B621-44FEFF68D085}" dt="2023-10-30T20:54:26.275" v="2309" actId="14100"/>
        <pc:sldMkLst>
          <pc:docMk/>
          <pc:sldMk cId="925980882" sldId="354"/>
        </pc:sldMkLst>
        <pc:spChg chg="del">
          <ac:chgData name="Elizabeth Hadlow" userId="b6dfbb0e-1b62-4dc7-9e4f-c23e8bf49676" providerId="ADAL" clId="{2BC1CF54-91B9-4479-B621-44FEFF68D085}" dt="2023-10-26T23:57:53.854" v="2024" actId="26606"/>
          <ac:spMkLst>
            <pc:docMk/>
            <pc:sldMk cId="925980882" sldId="354"/>
            <ac:spMk id="2" creationId="{1101D198-C248-7B27-51CD-416E4D0403EB}"/>
          </ac:spMkLst>
        </pc:spChg>
        <pc:spChg chg="mod ord">
          <ac:chgData name="Elizabeth Hadlow" userId="b6dfbb0e-1b62-4dc7-9e4f-c23e8bf49676" providerId="ADAL" clId="{2BC1CF54-91B9-4479-B621-44FEFF68D085}" dt="2023-10-27T00:22:06.006" v="2051" actId="26606"/>
          <ac:spMkLst>
            <pc:docMk/>
            <pc:sldMk cId="925980882" sldId="354"/>
            <ac:spMk id="3" creationId="{DCB77CFE-6112-A66A-12CB-1BE222665F85}"/>
          </ac:spMkLst>
        </pc:spChg>
        <pc:spChg chg="mod">
          <ac:chgData name="Elizabeth Hadlow" userId="b6dfbb0e-1b62-4dc7-9e4f-c23e8bf49676" providerId="ADAL" clId="{2BC1CF54-91B9-4479-B621-44FEFF68D085}" dt="2023-10-30T20:53:58.681" v="2308" actId="20578"/>
          <ac:spMkLst>
            <pc:docMk/>
            <pc:sldMk cId="925980882" sldId="354"/>
            <ac:spMk id="4" creationId="{06282332-0C2D-CBC9-7CED-05C3D09EB23E}"/>
          </ac:spMkLst>
        </pc:spChg>
        <pc:spChg chg="add del mod">
          <ac:chgData name="Elizabeth Hadlow" userId="b6dfbb0e-1b62-4dc7-9e4f-c23e8bf49676" providerId="ADAL" clId="{2BC1CF54-91B9-4479-B621-44FEFF68D085}" dt="2023-10-27T00:41:18.616" v="2052" actId="931"/>
          <ac:spMkLst>
            <pc:docMk/>
            <pc:sldMk cId="925980882" sldId="354"/>
            <ac:spMk id="12" creationId="{79DE71C1-2969-F25D-C0E1-7769462D38C3}"/>
          </ac:spMkLst>
        </pc:spChg>
        <pc:spChg chg="add del mod">
          <ac:chgData name="Elizabeth Hadlow" userId="b6dfbb0e-1b62-4dc7-9e4f-c23e8bf49676" providerId="ADAL" clId="{2BC1CF54-91B9-4479-B621-44FEFF68D085}" dt="2023-10-27T02:58:14.502" v="2097" actId="931"/>
          <ac:spMkLst>
            <pc:docMk/>
            <pc:sldMk cId="925980882" sldId="354"/>
            <ac:spMk id="14" creationId="{194300BC-0323-9B8E-9458-E64A9B08C43F}"/>
          </ac:spMkLst>
        </pc:spChg>
        <pc:picChg chg="add mod">
          <ac:chgData name="Elizabeth Hadlow" userId="b6dfbb0e-1b62-4dc7-9e4f-c23e8bf49676" providerId="ADAL" clId="{2BC1CF54-91B9-4479-B621-44FEFF68D085}" dt="2023-10-30T20:52:01.879" v="2129" actId="14100"/>
          <ac:picMkLst>
            <pc:docMk/>
            <pc:sldMk cId="925980882" sldId="354"/>
            <ac:picMk id="5" creationId="{F78ACB82-4079-9FBA-9A57-D32BD58F3F39}"/>
          </ac:picMkLst>
        </pc:picChg>
        <pc:picChg chg="add mod">
          <ac:chgData name="Elizabeth Hadlow" userId="b6dfbb0e-1b62-4dc7-9e4f-c23e8bf49676" providerId="ADAL" clId="{2BC1CF54-91B9-4479-B621-44FEFF68D085}" dt="2023-10-27T00:22:06.006" v="2051" actId="26606"/>
          <ac:picMkLst>
            <pc:docMk/>
            <pc:sldMk cId="925980882" sldId="354"/>
            <ac:picMk id="6" creationId="{40FABB94-65AC-5E73-9AC7-2A5F38052F15}"/>
          </ac:picMkLst>
        </pc:picChg>
        <pc:picChg chg="add del mod">
          <ac:chgData name="Elizabeth Hadlow" userId="b6dfbb0e-1b62-4dc7-9e4f-c23e8bf49676" providerId="ADAL" clId="{2BC1CF54-91B9-4479-B621-44FEFF68D085}" dt="2023-10-30T20:51:51.980" v="2126" actId="478"/>
          <ac:picMkLst>
            <pc:docMk/>
            <pc:sldMk cId="925980882" sldId="354"/>
            <ac:picMk id="7" creationId="{C6C319AF-F24E-93AB-88C6-922CC984BE18}"/>
          </ac:picMkLst>
        </pc:picChg>
        <pc:picChg chg="add mod">
          <ac:chgData name="Elizabeth Hadlow" userId="b6dfbb0e-1b62-4dc7-9e4f-c23e8bf49676" providerId="ADAL" clId="{2BC1CF54-91B9-4479-B621-44FEFF68D085}" dt="2023-10-30T20:54:26.275" v="2309" actId="14100"/>
          <ac:picMkLst>
            <pc:docMk/>
            <pc:sldMk cId="925980882" sldId="354"/>
            <ac:picMk id="9" creationId="{D7BD7565-1E88-4290-12B5-89D577B8E44E}"/>
          </ac:picMkLst>
        </pc:picChg>
        <pc:picChg chg="add mod">
          <ac:chgData name="Elizabeth Hadlow" userId="b6dfbb0e-1b62-4dc7-9e4f-c23e8bf49676" providerId="ADAL" clId="{2BC1CF54-91B9-4479-B621-44FEFF68D085}" dt="2023-10-30T20:52:09.481" v="2131" actId="1076"/>
          <ac:picMkLst>
            <pc:docMk/>
            <pc:sldMk cId="925980882" sldId="354"/>
            <ac:picMk id="10" creationId="{93E5D2CA-5140-EC1F-325E-12CBC300C36A}"/>
          </ac:picMkLst>
        </pc:picChg>
        <pc:picChg chg="add mod">
          <ac:chgData name="Elizabeth Hadlow" userId="b6dfbb0e-1b62-4dc7-9e4f-c23e8bf49676" providerId="ADAL" clId="{2BC1CF54-91B9-4479-B621-44FEFF68D085}" dt="2023-10-30T20:52:20.527" v="2133" actId="1076"/>
          <ac:picMkLst>
            <pc:docMk/>
            <pc:sldMk cId="925980882" sldId="354"/>
            <ac:picMk id="11" creationId="{B4581CF2-EB38-28A7-2172-E175A0F5DDCF}"/>
          </ac:picMkLst>
        </pc:picChg>
        <pc:picChg chg="add mod">
          <ac:chgData name="Elizabeth Hadlow" userId="b6dfbb0e-1b62-4dc7-9e4f-c23e8bf49676" providerId="ADAL" clId="{2BC1CF54-91B9-4479-B621-44FEFF68D085}" dt="2023-10-30T20:52:32.381" v="2135" actId="1076"/>
          <ac:picMkLst>
            <pc:docMk/>
            <pc:sldMk cId="925980882" sldId="354"/>
            <ac:picMk id="12" creationId="{9783266F-63DC-C0A8-F798-619079CA8D53}"/>
          </ac:picMkLst>
        </pc:picChg>
        <pc:picChg chg="add mod">
          <ac:chgData name="Elizabeth Hadlow" userId="b6dfbb0e-1b62-4dc7-9e4f-c23e8bf49676" providerId="ADAL" clId="{2BC1CF54-91B9-4479-B621-44FEFF68D085}" dt="2023-10-27T02:59:24.045" v="2107" actId="1076"/>
          <ac:picMkLst>
            <pc:docMk/>
            <pc:sldMk cId="925980882" sldId="354"/>
            <ac:picMk id="22" creationId="{E82FC03E-C3E2-F3AD-4CFA-0354E8EE35E2}"/>
          </ac:picMkLst>
        </pc:picChg>
        <pc:picChg chg="add mod">
          <ac:chgData name="Elizabeth Hadlow" userId="b6dfbb0e-1b62-4dc7-9e4f-c23e8bf49676" providerId="ADAL" clId="{2BC1CF54-91B9-4479-B621-44FEFF68D085}" dt="2023-10-27T03:00:38.786" v="2111" actId="207"/>
          <ac:picMkLst>
            <pc:docMk/>
            <pc:sldMk cId="925980882" sldId="354"/>
            <ac:picMk id="24" creationId="{FEB564DE-E33D-1FDB-5DF5-4C249A07BB10}"/>
          </ac:picMkLst>
        </pc:picChg>
        <pc:picChg chg="add del mod">
          <ac:chgData name="Elizabeth Hadlow" userId="b6dfbb0e-1b62-4dc7-9e4f-c23e8bf49676" providerId="ADAL" clId="{2BC1CF54-91B9-4479-B621-44FEFF68D085}" dt="2023-10-30T20:51:54.039" v="2127" actId="478"/>
          <ac:picMkLst>
            <pc:docMk/>
            <pc:sldMk cId="925980882" sldId="354"/>
            <ac:picMk id="25" creationId="{983C40A1-8C40-0798-031F-20F9CFDEA610}"/>
          </ac:picMkLst>
        </pc:picChg>
        <pc:cxnChg chg="add del mod">
          <ac:chgData name="Elizabeth Hadlow" userId="b6dfbb0e-1b62-4dc7-9e4f-c23e8bf49676" providerId="ADAL" clId="{2BC1CF54-91B9-4479-B621-44FEFF68D085}" dt="2023-10-27T02:58:51.853" v="2101" actId="478"/>
          <ac:cxnSpMkLst>
            <pc:docMk/>
            <pc:sldMk cId="925980882" sldId="354"/>
            <ac:cxnSpMk id="11" creationId="{7417B5D0-CB2B-1081-C0AF-39449D6D8412}"/>
          </ac:cxnSpMkLst>
        </pc:cxnChg>
        <pc:cxnChg chg="add del mod">
          <ac:chgData name="Elizabeth Hadlow" userId="b6dfbb0e-1b62-4dc7-9e4f-c23e8bf49676" providerId="ADAL" clId="{2BC1CF54-91B9-4479-B621-44FEFF68D085}" dt="2023-10-27T02:58:53.683" v="2102" actId="478"/>
          <ac:cxnSpMkLst>
            <pc:docMk/>
            <pc:sldMk cId="925980882" sldId="354"/>
            <ac:cxnSpMk id="15" creationId="{4DBAA932-3D95-DF8B-8F3B-B5DBE561CFB3}"/>
          </ac:cxnSpMkLst>
        </pc:cxnChg>
        <pc:cxnChg chg="add del mod">
          <ac:chgData name="Elizabeth Hadlow" userId="b6dfbb0e-1b62-4dc7-9e4f-c23e8bf49676" providerId="ADAL" clId="{2BC1CF54-91B9-4479-B621-44FEFF68D085}" dt="2023-10-27T02:58:55.134" v="2103" actId="478"/>
          <ac:cxnSpMkLst>
            <pc:docMk/>
            <pc:sldMk cId="925980882" sldId="354"/>
            <ac:cxnSpMk id="17" creationId="{B9894459-8B82-FE1A-0D45-89A945F219FC}"/>
          </ac:cxnSpMkLst>
        </pc:cxnChg>
        <pc:cxnChg chg="add del mod">
          <ac:chgData name="Elizabeth Hadlow" userId="b6dfbb0e-1b62-4dc7-9e4f-c23e8bf49676" providerId="ADAL" clId="{2BC1CF54-91B9-4479-B621-44FEFF68D085}" dt="2023-10-27T02:58:56.134" v="2104" actId="478"/>
          <ac:cxnSpMkLst>
            <pc:docMk/>
            <pc:sldMk cId="925980882" sldId="354"/>
            <ac:cxnSpMk id="19" creationId="{5D6025CF-CFE0-A56F-47FC-F94946C83A3C}"/>
          </ac:cxnSpMkLst>
        </pc:cxnChg>
      </pc:sldChg>
    </pc:docChg>
  </pc:docChgLst>
  <pc:docChgLst>
    <pc:chgData name="Kristy Tiberi" userId="S::kristy.tiberi@mhnsw.au::ebdf4b7f-c1c9-4d22-8fe9-8f43bfca5739" providerId="AD" clId="Web-{319C0183-642F-AF56-F3D7-B9272205A7AE}"/>
    <pc:docChg chg="modSld">
      <pc:chgData name="Kristy Tiberi" userId="S::kristy.tiberi@mhnsw.au::ebdf4b7f-c1c9-4d22-8fe9-8f43bfca5739" providerId="AD" clId="Web-{319C0183-642F-AF56-F3D7-B9272205A7AE}" dt="2023-10-26T03:44:12.222" v="1"/>
      <pc:docMkLst>
        <pc:docMk/>
      </pc:docMkLst>
      <pc:sldChg chg="addSp delSp modSp">
        <pc:chgData name="Kristy Tiberi" userId="S::kristy.tiberi@mhnsw.au::ebdf4b7f-c1c9-4d22-8fe9-8f43bfca5739" providerId="AD" clId="Web-{319C0183-642F-AF56-F3D7-B9272205A7AE}" dt="2023-10-26T03:44:12.222" v="1"/>
        <pc:sldMkLst>
          <pc:docMk/>
          <pc:sldMk cId="1757018365" sldId="289"/>
        </pc:sldMkLst>
        <pc:spChg chg="del">
          <ac:chgData name="Kristy Tiberi" userId="S::kristy.tiberi@mhnsw.au::ebdf4b7f-c1c9-4d22-8fe9-8f43bfca5739" providerId="AD" clId="Web-{319C0183-642F-AF56-F3D7-B9272205A7AE}" dt="2023-10-26T03:43:49.721" v="0"/>
          <ac:spMkLst>
            <pc:docMk/>
            <pc:sldMk cId="1757018365" sldId="289"/>
            <ac:spMk id="4" creationId="{ECE47EB3-C640-415B-F614-B070797DD2D8}"/>
          </ac:spMkLst>
        </pc:spChg>
        <pc:spChg chg="add mod">
          <ac:chgData name="Kristy Tiberi" userId="S::kristy.tiberi@mhnsw.au::ebdf4b7f-c1c9-4d22-8fe9-8f43bfca5739" providerId="AD" clId="Web-{319C0183-642F-AF56-F3D7-B9272205A7AE}" dt="2023-10-26T03:44:12.222" v="1"/>
          <ac:spMkLst>
            <pc:docMk/>
            <pc:sldMk cId="1757018365" sldId="289"/>
            <ac:spMk id="10" creationId="{4DF6C4BE-5590-F477-5B5E-F9724E47DA0C}"/>
          </ac:spMkLst>
        </pc:spChg>
        <pc:graphicFrameChg chg="add del mod ord modGraphic">
          <ac:chgData name="Kristy Tiberi" userId="S::kristy.tiberi@mhnsw.au::ebdf4b7f-c1c9-4d22-8fe9-8f43bfca5739" providerId="AD" clId="Web-{319C0183-642F-AF56-F3D7-B9272205A7AE}" dt="2023-10-26T03:44:12.222" v="1"/>
          <ac:graphicFrameMkLst>
            <pc:docMk/>
            <pc:sldMk cId="1757018365" sldId="289"/>
            <ac:graphicFrameMk id="2" creationId="{63F889DD-6B37-FDB9-16C9-BBF20B9EBDD0}"/>
          </ac:graphicFrameMkLst>
        </pc:graphicFrameChg>
      </pc:sldChg>
    </pc:docChg>
  </pc:docChgLst>
  <pc:docChgLst>
    <pc:chgData name="Angela O'Donnell" userId="7ffec7cd-ab14-446e-b660-7eaa1d9e44aa" providerId="ADAL" clId="{A18121BD-A474-447E-8F24-1E8358C066B3}"/>
    <pc:docChg chg="custSel modSld">
      <pc:chgData name="Angela O'Donnell" userId="7ffec7cd-ab14-446e-b660-7eaa1d9e44aa" providerId="ADAL" clId="{A18121BD-A474-447E-8F24-1E8358C066B3}" dt="2023-11-14T04:50:05.596" v="6" actId="14734"/>
      <pc:docMkLst>
        <pc:docMk/>
      </pc:docMkLst>
      <pc:sldChg chg="modSp mod">
        <pc:chgData name="Angela O'Donnell" userId="7ffec7cd-ab14-446e-b660-7eaa1d9e44aa" providerId="ADAL" clId="{A18121BD-A474-447E-8F24-1E8358C066B3}" dt="2023-11-14T04:50:05.596" v="6" actId="14734"/>
        <pc:sldMkLst>
          <pc:docMk/>
          <pc:sldMk cId="4107022098" sldId="311"/>
        </pc:sldMkLst>
        <pc:graphicFrameChg chg="modGraphic">
          <ac:chgData name="Angela O'Donnell" userId="7ffec7cd-ab14-446e-b660-7eaa1d9e44aa" providerId="ADAL" clId="{A18121BD-A474-447E-8F24-1E8358C066B3}" dt="2023-11-14T04:50:05.596" v="6" actId="14734"/>
          <ac:graphicFrameMkLst>
            <pc:docMk/>
            <pc:sldMk cId="4107022098" sldId="311"/>
            <ac:graphicFrameMk id="7" creationId="{9842FD0A-9E42-C6C6-0B08-6646CAE843BB}"/>
          </ac:graphicFrameMkLst>
        </pc:graphicFrameChg>
      </pc:sldChg>
      <pc:sldChg chg="addSp delSp modSp mod delAnim">
        <pc:chgData name="Angela O'Donnell" userId="7ffec7cd-ab14-446e-b660-7eaa1d9e44aa" providerId="ADAL" clId="{A18121BD-A474-447E-8F24-1E8358C066B3}" dt="2023-10-25T00:23:15.496" v="5" actId="1076"/>
        <pc:sldMkLst>
          <pc:docMk/>
          <pc:sldMk cId="1633306569" sldId="338"/>
        </pc:sldMkLst>
        <pc:picChg chg="del">
          <ac:chgData name="Angela O'Donnell" userId="7ffec7cd-ab14-446e-b660-7eaa1d9e44aa" providerId="ADAL" clId="{A18121BD-A474-447E-8F24-1E8358C066B3}" dt="2023-10-25T00:23:03.385" v="0" actId="478"/>
          <ac:picMkLst>
            <pc:docMk/>
            <pc:sldMk cId="1633306569" sldId="338"/>
            <ac:picMk id="4" creationId="{FD844ECA-B79C-57B2-E6CA-58C15AEFE309}"/>
          </ac:picMkLst>
        </pc:picChg>
        <pc:picChg chg="add mod">
          <ac:chgData name="Angela O'Donnell" userId="7ffec7cd-ab14-446e-b660-7eaa1d9e44aa" providerId="ADAL" clId="{A18121BD-A474-447E-8F24-1E8358C066B3}" dt="2023-10-25T00:23:15.496" v="5" actId="1076"/>
          <ac:picMkLst>
            <pc:docMk/>
            <pc:sldMk cId="1633306569" sldId="338"/>
            <ac:picMk id="5" creationId="{CA8F2A6A-123E-8459-58C9-69AB964715C5}"/>
          </ac:picMkLst>
        </pc:picChg>
      </pc:sldChg>
    </pc:docChg>
  </pc:docChgLst>
  <pc:docChgLst>
    <pc:chgData name="Laura Baldwin" userId="S::laura.baldwin@staterecords.nsw.gov.au::e373fff9-d2b9-4ba3-94e1-f4900de6e46c" providerId="AD" clId="Web-{EEC7BB97-4F37-33C7-D155-566042B0C38E}"/>
    <pc:docChg chg="delSld modSld modSection">
      <pc:chgData name="Laura Baldwin" userId="S::laura.baldwin@staterecords.nsw.gov.au::e373fff9-d2b9-4ba3-94e1-f4900de6e46c" providerId="AD" clId="Web-{EEC7BB97-4F37-33C7-D155-566042B0C38E}" dt="2023-10-25T22:58:03.681" v="50"/>
      <pc:docMkLst>
        <pc:docMk/>
      </pc:docMkLst>
      <pc:sldChg chg="addSp delSp modSp">
        <pc:chgData name="Laura Baldwin" userId="S::laura.baldwin@staterecords.nsw.gov.au::e373fff9-d2b9-4ba3-94e1-f4900de6e46c" providerId="AD" clId="Web-{EEC7BB97-4F37-33C7-D155-566042B0C38E}" dt="2023-10-25T22:05:34.470" v="13" actId="1076"/>
        <pc:sldMkLst>
          <pc:docMk/>
          <pc:sldMk cId="290394396" sldId="287"/>
        </pc:sldMkLst>
        <pc:spChg chg="mod">
          <ac:chgData name="Laura Baldwin" userId="S::laura.baldwin@staterecords.nsw.gov.au::e373fff9-d2b9-4ba3-94e1-f4900de6e46c" providerId="AD" clId="Web-{EEC7BB97-4F37-33C7-D155-566042B0C38E}" dt="2023-10-25T04:54:15.179" v="2" actId="20577"/>
          <ac:spMkLst>
            <pc:docMk/>
            <pc:sldMk cId="290394396" sldId="287"/>
            <ac:spMk id="3" creationId="{0EFA7628-6CE3-E719-B4F0-248DF2256421}"/>
          </ac:spMkLst>
        </pc:spChg>
        <pc:spChg chg="del">
          <ac:chgData name="Laura Baldwin" userId="S::laura.baldwin@staterecords.nsw.gov.au::e373fff9-d2b9-4ba3-94e1-f4900de6e46c" providerId="AD" clId="Web-{EEC7BB97-4F37-33C7-D155-566042B0C38E}" dt="2023-10-25T04:54:25.945" v="3"/>
          <ac:spMkLst>
            <pc:docMk/>
            <pc:sldMk cId="290394396" sldId="287"/>
            <ac:spMk id="4" creationId="{36FDA8F4-997B-EA67-A955-67E1029609BB}"/>
          </ac:spMkLst>
        </pc:spChg>
        <pc:picChg chg="add mod ord">
          <ac:chgData name="Laura Baldwin" userId="S::laura.baldwin@staterecords.nsw.gov.au::e373fff9-d2b9-4ba3-94e1-f4900de6e46c" providerId="AD" clId="Web-{EEC7BB97-4F37-33C7-D155-566042B0C38E}" dt="2023-10-25T22:05:34.470" v="13" actId="1076"/>
          <ac:picMkLst>
            <pc:docMk/>
            <pc:sldMk cId="290394396" sldId="287"/>
            <ac:picMk id="5" creationId="{03893026-1B66-A8D0-C2AB-ACB7B6302D29}"/>
          </ac:picMkLst>
        </pc:picChg>
      </pc:sldChg>
      <pc:sldChg chg="del">
        <pc:chgData name="Laura Baldwin" userId="S::laura.baldwin@staterecords.nsw.gov.au::e373fff9-d2b9-4ba3-94e1-f4900de6e46c" providerId="AD" clId="Web-{EEC7BB97-4F37-33C7-D155-566042B0C38E}" dt="2023-10-25T22:58:03.681" v="49"/>
        <pc:sldMkLst>
          <pc:docMk/>
          <pc:sldMk cId="2568299456" sldId="288"/>
        </pc:sldMkLst>
      </pc:sldChg>
      <pc:sldChg chg="del">
        <pc:chgData name="Laura Baldwin" userId="S::laura.baldwin@staterecords.nsw.gov.au::e373fff9-d2b9-4ba3-94e1-f4900de6e46c" providerId="AD" clId="Web-{EEC7BB97-4F37-33C7-D155-566042B0C38E}" dt="2023-10-25T22:58:03.681" v="50"/>
        <pc:sldMkLst>
          <pc:docMk/>
          <pc:sldMk cId="3156316780" sldId="335"/>
        </pc:sldMkLst>
      </pc:sldChg>
      <pc:sldChg chg="addSp delSp modSp">
        <pc:chgData name="Laura Baldwin" userId="S::laura.baldwin@staterecords.nsw.gov.au::e373fff9-d2b9-4ba3-94e1-f4900de6e46c" providerId="AD" clId="Web-{EEC7BB97-4F37-33C7-D155-566042B0C38E}" dt="2023-10-25T04:55:55.884" v="4"/>
        <pc:sldMkLst>
          <pc:docMk/>
          <pc:sldMk cId="4280730506" sldId="339"/>
        </pc:sldMkLst>
        <pc:spChg chg="del">
          <ac:chgData name="Laura Baldwin" userId="S::laura.baldwin@staterecords.nsw.gov.au::e373fff9-d2b9-4ba3-94e1-f4900de6e46c" providerId="AD" clId="Web-{EEC7BB97-4F37-33C7-D155-566042B0C38E}" dt="2023-10-25T04:55:55.884" v="4"/>
          <ac:spMkLst>
            <pc:docMk/>
            <pc:sldMk cId="4280730506" sldId="339"/>
            <ac:spMk id="4" creationId="{36FDA8F4-997B-EA67-A955-67E1029609BB}"/>
          </ac:spMkLst>
        </pc:spChg>
        <pc:picChg chg="add mod ord">
          <ac:chgData name="Laura Baldwin" userId="S::laura.baldwin@staterecords.nsw.gov.au::e373fff9-d2b9-4ba3-94e1-f4900de6e46c" providerId="AD" clId="Web-{EEC7BB97-4F37-33C7-D155-566042B0C38E}" dt="2023-10-25T04:55:55.884" v="4"/>
          <ac:picMkLst>
            <pc:docMk/>
            <pc:sldMk cId="4280730506" sldId="339"/>
            <ac:picMk id="5" creationId="{59BD1538-5044-F657-6136-D0466342A155}"/>
          </ac:picMkLst>
        </pc:picChg>
      </pc:sldChg>
      <pc:sldChg chg="addSp delSp modSp">
        <pc:chgData name="Laura Baldwin" userId="S::laura.baldwin@staterecords.nsw.gov.au::e373fff9-d2b9-4ba3-94e1-f4900de6e46c" providerId="AD" clId="Web-{EEC7BB97-4F37-33C7-D155-566042B0C38E}" dt="2023-10-25T22:01:53.134" v="7"/>
        <pc:sldMkLst>
          <pc:docMk/>
          <pc:sldMk cId="2361613399" sldId="340"/>
        </pc:sldMkLst>
        <pc:spChg chg="del">
          <ac:chgData name="Laura Baldwin" userId="S::laura.baldwin@staterecords.nsw.gov.au::e373fff9-d2b9-4ba3-94e1-f4900de6e46c" providerId="AD" clId="Web-{EEC7BB97-4F37-33C7-D155-566042B0C38E}" dt="2023-10-25T22:01:53.134" v="7"/>
          <ac:spMkLst>
            <pc:docMk/>
            <pc:sldMk cId="2361613399" sldId="340"/>
            <ac:spMk id="4" creationId="{36FDA8F4-997B-EA67-A955-67E1029609BB}"/>
          </ac:spMkLst>
        </pc:spChg>
        <pc:picChg chg="add del">
          <ac:chgData name="Laura Baldwin" userId="S::laura.baldwin@staterecords.nsw.gov.au::e373fff9-d2b9-4ba3-94e1-f4900de6e46c" providerId="AD" clId="Web-{EEC7BB97-4F37-33C7-D155-566042B0C38E}" dt="2023-10-25T22:01:47.555" v="6"/>
          <ac:picMkLst>
            <pc:docMk/>
            <pc:sldMk cId="2361613399" sldId="340"/>
            <ac:picMk id="6" creationId="{16241EFF-09F9-D12A-4AC3-4AEFE29301FB}"/>
          </ac:picMkLst>
        </pc:picChg>
        <pc:picChg chg="add mod ord">
          <ac:chgData name="Laura Baldwin" userId="S::laura.baldwin@staterecords.nsw.gov.au::e373fff9-d2b9-4ba3-94e1-f4900de6e46c" providerId="AD" clId="Web-{EEC7BB97-4F37-33C7-D155-566042B0C38E}" dt="2023-10-25T22:01:53.134" v="7"/>
          <ac:picMkLst>
            <pc:docMk/>
            <pc:sldMk cId="2361613399" sldId="340"/>
            <ac:picMk id="7" creationId="{87CB6D9B-517D-0D2C-0283-F012317FDD29}"/>
          </ac:picMkLst>
        </pc:picChg>
      </pc:sldChg>
      <pc:sldChg chg="modSp">
        <pc:chgData name="Laura Baldwin" userId="S::laura.baldwin@staterecords.nsw.gov.au::e373fff9-d2b9-4ba3-94e1-f4900de6e46c" providerId="AD" clId="Web-{EEC7BB97-4F37-33C7-D155-566042B0C38E}" dt="2023-10-25T22:35:22.362" v="48" actId="20577"/>
        <pc:sldMkLst>
          <pc:docMk/>
          <pc:sldMk cId="955667063" sldId="341"/>
        </pc:sldMkLst>
        <pc:spChg chg="mod">
          <ac:chgData name="Laura Baldwin" userId="S::laura.baldwin@staterecords.nsw.gov.au::e373fff9-d2b9-4ba3-94e1-f4900de6e46c" providerId="AD" clId="Web-{EEC7BB97-4F37-33C7-D155-566042B0C38E}" dt="2023-10-25T22:35:22.362" v="48" actId="20577"/>
          <ac:spMkLst>
            <pc:docMk/>
            <pc:sldMk cId="955667063" sldId="341"/>
            <ac:spMk id="4" creationId="{36FDA8F4-997B-EA67-A955-67E1029609BB}"/>
          </ac:spMkLst>
        </pc:spChg>
      </pc:sldChg>
    </pc:docChg>
  </pc:docChgLst>
  <pc:docChgLst>
    <pc:chgData name="Catherine Robinson" userId="S::catherine.robinson@staterecords.nsw.gov.au::4e135314-d363-4eae-ae44-33d9c4f25c69" providerId="AD" clId="Web-{642B1AB5-79F4-4F3A-5867-DAA45AA6ACFD}"/>
    <pc:docChg chg="modSld">
      <pc:chgData name="Catherine Robinson" userId="S::catherine.robinson@staterecords.nsw.gov.au::4e135314-d363-4eae-ae44-33d9c4f25c69" providerId="AD" clId="Web-{642B1AB5-79F4-4F3A-5867-DAA45AA6ACFD}" dt="2023-10-26T02:07:08.399" v="5" actId="20577"/>
      <pc:docMkLst>
        <pc:docMk/>
      </pc:docMkLst>
      <pc:sldChg chg="modSp">
        <pc:chgData name="Catherine Robinson" userId="S::catherine.robinson@staterecords.nsw.gov.au::4e135314-d363-4eae-ae44-33d9c4f25c69" providerId="AD" clId="Web-{642B1AB5-79F4-4F3A-5867-DAA45AA6ACFD}" dt="2023-10-25T22:28:17.248" v="1" actId="20577"/>
        <pc:sldMkLst>
          <pc:docMk/>
          <pc:sldMk cId="4284429334" sldId="284"/>
        </pc:sldMkLst>
        <pc:spChg chg="mod">
          <ac:chgData name="Catherine Robinson" userId="S::catherine.robinson@staterecords.nsw.gov.au::4e135314-d363-4eae-ae44-33d9c4f25c69" providerId="AD" clId="Web-{642B1AB5-79F4-4F3A-5867-DAA45AA6ACFD}" dt="2023-10-25T22:28:17.248" v="1" actId="20577"/>
          <ac:spMkLst>
            <pc:docMk/>
            <pc:sldMk cId="4284429334" sldId="284"/>
            <ac:spMk id="3" creationId="{799365AC-8BDC-B173-FDEB-9D507E4D919A}"/>
          </ac:spMkLst>
        </pc:spChg>
      </pc:sldChg>
      <pc:sldChg chg="modSp">
        <pc:chgData name="Catherine Robinson" userId="S::catherine.robinson@staterecords.nsw.gov.au::4e135314-d363-4eae-ae44-33d9c4f25c69" providerId="AD" clId="Web-{642B1AB5-79F4-4F3A-5867-DAA45AA6ACFD}" dt="2023-10-26T02:05:47.037" v="3"/>
        <pc:sldMkLst>
          <pc:docMk/>
          <pc:sldMk cId="2871140871" sldId="345"/>
        </pc:sldMkLst>
        <pc:graphicFrameChg chg="mod modGraphic">
          <ac:chgData name="Catherine Robinson" userId="S::catherine.robinson@staterecords.nsw.gov.au::4e135314-d363-4eae-ae44-33d9c4f25c69" providerId="AD" clId="Web-{642B1AB5-79F4-4F3A-5867-DAA45AA6ACFD}" dt="2023-10-26T02:05:47.037" v="3"/>
          <ac:graphicFrameMkLst>
            <pc:docMk/>
            <pc:sldMk cId="2871140871" sldId="345"/>
            <ac:graphicFrameMk id="4" creationId="{60636992-F4BA-EBE2-CC2A-ADC434E5FF79}"/>
          </ac:graphicFrameMkLst>
        </pc:graphicFrameChg>
      </pc:sldChg>
      <pc:sldChg chg="modSp">
        <pc:chgData name="Catherine Robinson" userId="S::catherine.robinson@staterecords.nsw.gov.au::4e135314-d363-4eae-ae44-33d9c4f25c69" providerId="AD" clId="Web-{642B1AB5-79F4-4F3A-5867-DAA45AA6ACFD}" dt="2023-10-26T02:07:08.399" v="5" actId="20577"/>
        <pc:sldMkLst>
          <pc:docMk/>
          <pc:sldMk cId="1678351339" sldId="351"/>
        </pc:sldMkLst>
        <pc:spChg chg="mod">
          <ac:chgData name="Catherine Robinson" userId="S::catherine.robinson@staterecords.nsw.gov.au::4e135314-d363-4eae-ae44-33d9c4f25c69" providerId="AD" clId="Web-{642B1AB5-79F4-4F3A-5867-DAA45AA6ACFD}" dt="2023-10-26T02:07:08.399" v="5" actId="20577"/>
          <ac:spMkLst>
            <pc:docMk/>
            <pc:sldMk cId="1678351339" sldId="351"/>
            <ac:spMk id="2" creationId="{3FD90D57-E365-E680-9FE8-203E5C46A39E}"/>
          </ac:spMkLst>
        </pc:spChg>
      </pc:sldChg>
    </pc:docChg>
  </pc:docChgLst>
  <pc:docChgLst>
    <pc:chgData name="Laura Baldwin" userId="e373fff9-d2b9-4ba3-94e1-f4900de6e46c" providerId="ADAL" clId="{D80A90DE-D519-4CDA-BBD7-3FB05C1037AB}"/>
    <pc:docChg chg="custSel modSld">
      <pc:chgData name="Laura Baldwin" userId="e373fff9-d2b9-4ba3-94e1-f4900de6e46c" providerId="ADAL" clId="{D80A90DE-D519-4CDA-BBD7-3FB05C1037AB}" dt="2023-10-25T23:08:00.793" v="402" actId="20577"/>
      <pc:docMkLst>
        <pc:docMk/>
      </pc:docMkLst>
      <pc:sldChg chg="addSp delSp modSp mod">
        <pc:chgData name="Laura Baldwin" userId="e373fff9-d2b9-4ba3-94e1-f4900de6e46c" providerId="ADAL" clId="{D80A90DE-D519-4CDA-BBD7-3FB05C1037AB}" dt="2023-10-25T23:08:00.793" v="402" actId="20577"/>
        <pc:sldMkLst>
          <pc:docMk/>
          <pc:sldMk cId="955667063" sldId="341"/>
        </pc:sldMkLst>
        <pc:spChg chg="del">
          <ac:chgData name="Laura Baldwin" userId="e373fff9-d2b9-4ba3-94e1-f4900de6e46c" providerId="ADAL" clId="{D80A90DE-D519-4CDA-BBD7-3FB05C1037AB}" dt="2023-10-25T23:02:27.893" v="331" actId="478"/>
          <ac:spMkLst>
            <pc:docMk/>
            <pc:sldMk cId="955667063" sldId="341"/>
            <ac:spMk id="3" creationId="{0EFA7628-6CE3-E719-B4F0-248DF2256421}"/>
          </ac:spMkLst>
        </pc:spChg>
        <pc:spChg chg="mod">
          <ac:chgData name="Laura Baldwin" userId="e373fff9-d2b9-4ba3-94e1-f4900de6e46c" providerId="ADAL" clId="{D80A90DE-D519-4CDA-BBD7-3FB05C1037AB}" dt="2023-10-25T23:08:00.793" v="402" actId="20577"/>
          <ac:spMkLst>
            <pc:docMk/>
            <pc:sldMk cId="955667063" sldId="341"/>
            <ac:spMk id="4" creationId="{36FDA8F4-997B-EA67-A955-67E1029609BB}"/>
          </ac:spMkLst>
        </pc:spChg>
        <pc:spChg chg="add del mod">
          <ac:chgData name="Laura Baldwin" userId="e373fff9-d2b9-4ba3-94e1-f4900de6e46c" providerId="ADAL" clId="{D80A90DE-D519-4CDA-BBD7-3FB05C1037AB}" dt="2023-10-25T23:02:30.009" v="332" actId="478"/>
          <ac:spMkLst>
            <pc:docMk/>
            <pc:sldMk cId="955667063" sldId="341"/>
            <ac:spMk id="6" creationId="{2004B9FA-19BA-6A0A-C14A-0F13FC569C77}"/>
          </ac:spMkLst>
        </pc:spChg>
      </pc:sldChg>
      <pc:sldChg chg="addSp delSp modSp mod">
        <pc:chgData name="Laura Baldwin" userId="e373fff9-d2b9-4ba3-94e1-f4900de6e46c" providerId="ADAL" clId="{D80A90DE-D519-4CDA-BBD7-3FB05C1037AB}" dt="2023-10-24T03:39:48.246" v="330" actId="931"/>
        <pc:sldMkLst>
          <pc:docMk/>
          <pc:sldMk cId="2041712427" sldId="342"/>
        </pc:sldMkLst>
        <pc:spChg chg="mod">
          <ac:chgData name="Laura Baldwin" userId="e373fff9-d2b9-4ba3-94e1-f4900de6e46c" providerId="ADAL" clId="{D80A90DE-D519-4CDA-BBD7-3FB05C1037AB}" dt="2023-10-24T00:28:27.530" v="55" actId="20577"/>
          <ac:spMkLst>
            <pc:docMk/>
            <pc:sldMk cId="2041712427" sldId="342"/>
            <ac:spMk id="2" creationId="{89860B2F-6728-5755-E9D1-9926225C9882}"/>
          </ac:spMkLst>
        </pc:spChg>
        <pc:spChg chg="mod">
          <ac:chgData name="Laura Baldwin" userId="e373fff9-d2b9-4ba3-94e1-f4900de6e46c" providerId="ADAL" clId="{D80A90DE-D519-4CDA-BBD7-3FB05C1037AB}" dt="2023-10-24T03:28:34.177" v="329" actId="27636"/>
          <ac:spMkLst>
            <pc:docMk/>
            <pc:sldMk cId="2041712427" sldId="342"/>
            <ac:spMk id="3" creationId="{0EFA7628-6CE3-E719-B4F0-248DF2256421}"/>
          </ac:spMkLst>
        </pc:spChg>
        <pc:spChg chg="del">
          <ac:chgData name="Laura Baldwin" userId="e373fff9-d2b9-4ba3-94e1-f4900de6e46c" providerId="ADAL" clId="{D80A90DE-D519-4CDA-BBD7-3FB05C1037AB}" dt="2023-10-24T03:39:48.246" v="330" actId="931"/>
          <ac:spMkLst>
            <pc:docMk/>
            <pc:sldMk cId="2041712427" sldId="342"/>
            <ac:spMk id="4" creationId="{36FDA8F4-997B-EA67-A955-67E1029609BB}"/>
          </ac:spMkLst>
        </pc:spChg>
        <pc:picChg chg="add mod">
          <ac:chgData name="Laura Baldwin" userId="e373fff9-d2b9-4ba3-94e1-f4900de6e46c" providerId="ADAL" clId="{D80A90DE-D519-4CDA-BBD7-3FB05C1037AB}" dt="2023-10-24T03:39:48.246" v="330" actId="931"/>
          <ac:picMkLst>
            <pc:docMk/>
            <pc:sldMk cId="2041712427" sldId="342"/>
            <ac:picMk id="6" creationId="{2DC40081-2977-3E6B-B1EC-EC769E0D8544}"/>
          </ac:picMkLst>
        </pc:picChg>
      </pc:sldChg>
    </pc:docChg>
  </pc:docChgLst>
  <pc:docChgLst>
    <pc:chgData name="Catherine Robinson" userId="S::catherine.robinson@staterecords.nsw.gov.au::4e135314-d363-4eae-ae44-33d9c4f25c69" providerId="AD" clId="Web-{249DAD93-FD07-D567-3AD9-57CC2E87FDA3}"/>
    <pc:docChg chg="addSld delSld modSld sldOrd modSection">
      <pc:chgData name="Catherine Robinson" userId="S::catherine.robinson@staterecords.nsw.gov.au::4e135314-d363-4eae-ae44-33d9c4f25c69" providerId="AD" clId="Web-{249DAD93-FD07-D567-3AD9-57CC2E87FDA3}" dt="2023-10-25T06:44:32.925" v="2304" actId="1076"/>
      <pc:docMkLst>
        <pc:docMk/>
      </pc:docMkLst>
      <pc:sldChg chg="delSp modSp">
        <pc:chgData name="Catherine Robinson" userId="S::catherine.robinson@staterecords.nsw.gov.au::4e135314-d363-4eae-ae44-33d9c4f25c69" providerId="AD" clId="Web-{249DAD93-FD07-D567-3AD9-57CC2E87FDA3}" dt="2023-10-25T06:43:16.216" v="2285" actId="20577"/>
        <pc:sldMkLst>
          <pc:docMk/>
          <pc:sldMk cId="1576669315" sldId="260"/>
        </pc:sldMkLst>
        <pc:spChg chg="mod">
          <ac:chgData name="Catherine Robinson" userId="S::catherine.robinson@staterecords.nsw.gov.au::4e135314-d363-4eae-ae44-33d9c4f25c69" providerId="AD" clId="Web-{249DAD93-FD07-D567-3AD9-57CC2E87FDA3}" dt="2023-10-25T04:21:26.681" v="303" actId="14100"/>
          <ac:spMkLst>
            <pc:docMk/>
            <pc:sldMk cId="1576669315" sldId="260"/>
            <ac:spMk id="2" creationId="{58E69673-B947-41AC-73E5-4716FE10FE92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6:21:47.809" v="2190"/>
          <ac:spMkLst>
            <pc:docMk/>
            <pc:sldMk cId="1576669315" sldId="260"/>
            <ac:spMk id="3" creationId="{5CA5202A-506F-4B81-5FE2-090057113D6B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6:43:16.216" v="2285" actId="20577"/>
          <ac:spMkLst>
            <pc:docMk/>
            <pc:sldMk cId="1576669315" sldId="260"/>
            <ac:spMk id="4" creationId="{B8636D45-CBB4-2BFD-BB60-D7B6D441AE32}"/>
          </ac:spMkLst>
        </pc:spChg>
      </pc:sldChg>
      <pc:sldChg chg="del">
        <pc:chgData name="Catherine Robinson" userId="S::catherine.robinson@staterecords.nsw.gov.au::4e135314-d363-4eae-ae44-33d9c4f25c69" providerId="AD" clId="Web-{249DAD93-FD07-D567-3AD9-57CC2E87FDA3}" dt="2023-10-25T04:05:38.251" v="41"/>
        <pc:sldMkLst>
          <pc:docMk/>
          <pc:sldMk cId="2014037930" sldId="282"/>
        </pc:sldMkLst>
      </pc:sldChg>
      <pc:sldChg chg="addSp delSp modSp ord">
        <pc:chgData name="Catherine Robinson" userId="S::catherine.robinson@staterecords.nsw.gov.au::4e135314-d363-4eae-ae44-33d9c4f25c69" providerId="AD" clId="Web-{249DAD93-FD07-D567-3AD9-57CC2E87FDA3}" dt="2023-10-25T06:44:32.925" v="2304" actId="1076"/>
        <pc:sldMkLst>
          <pc:docMk/>
          <pc:sldMk cId="2694283691" sldId="283"/>
        </pc:sldMkLst>
        <pc:spChg chg="mod">
          <ac:chgData name="Catherine Robinson" userId="S::catherine.robinson@staterecords.nsw.gov.au::4e135314-d363-4eae-ae44-33d9c4f25c69" providerId="AD" clId="Web-{249DAD93-FD07-D567-3AD9-57CC2E87FDA3}" dt="2023-10-25T04:35:26.686" v="754" actId="20577"/>
          <ac:spMkLst>
            <pc:docMk/>
            <pc:sldMk cId="2694283691" sldId="283"/>
            <ac:spMk id="2" creationId="{41906766-4F9E-C760-5E1F-20674BF98DFA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34:10.168" v="727"/>
          <ac:spMkLst>
            <pc:docMk/>
            <pc:sldMk cId="2694283691" sldId="283"/>
            <ac:spMk id="3" creationId="{98F67FD5-3CD1-BE4A-DF39-E66A2A0B70AC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34:30.294" v="728"/>
          <ac:spMkLst>
            <pc:docMk/>
            <pc:sldMk cId="2694283691" sldId="283"/>
            <ac:spMk id="7" creationId="{108F67A4-136A-2DA8-DC2B-2A9A574856B1}"/>
          </ac:spMkLst>
        </pc:spChg>
        <pc:picChg chg="add mod ord">
          <ac:chgData name="Catherine Robinson" userId="S::catherine.robinson@staterecords.nsw.gov.au::4e135314-d363-4eae-ae44-33d9c4f25c69" providerId="AD" clId="Web-{249DAD93-FD07-D567-3AD9-57CC2E87FDA3}" dt="2023-10-25T04:34:10.168" v="727"/>
          <ac:picMkLst>
            <pc:docMk/>
            <pc:sldMk cId="2694283691" sldId="283"/>
            <ac:picMk id="4" creationId="{0CA70F4B-E86F-4A7C-6093-29ABB288A193}"/>
          </ac:picMkLst>
        </pc:picChg>
        <pc:picChg chg="add mod ord">
          <ac:chgData name="Catherine Robinson" userId="S::catherine.robinson@staterecords.nsw.gov.au::4e135314-d363-4eae-ae44-33d9c4f25c69" providerId="AD" clId="Web-{249DAD93-FD07-D567-3AD9-57CC2E87FDA3}" dt="2023-10-25T06:44:32.925" v="2304" actId="1076"/>
          <ac:picMkLst>
            <pc:docMk/>
            <pc:sldMk cId="2694283691" sldId="283"/>
            <ac:picMk id="5" creationId="{C0BB0EFE-1726-BACB-E3F0-D9CECF5EF475}"/>
          </ac:picMkLst>
        </pc:picChg>
      </pc:sldChg>
      <pc:sldChg chg="delSp modSp ord">
        <pc:chgData name="Catherine Robinson" userId="S::catherine.robinson@staterecords.nsw.gov.au::4e135314-d363-4eae-ae44-33d9c4f25c69" providerId="AD" clId="Web-{249DAD93-FD07-D567-3AD9-57CC2E87FDA3}" dt="2023-10-25T06:43:49.609" v="2303" actId="20577"/>
        <pc:sldMkLst>
          <pc:docMk/>
          <pc:sldMk cId="4284429334" sldId="284"/>
        </pc:sldMkLst>
        <pc:spChg chg="mod">
          <ac:chgData name="Catherine Robinson" userId="S::catherine.robinson@staterecords.nsw.gov.au::4e135314-d363-4eae-ae44-33d9c4f25c69" providerId="AD" clId="Web-{249DAD93-FD07-D567-3AD9-57CC2E87FDA3}" dt="2023-10-25T04:36:31.031" v="782" actId="20577"/>
          <ac:spMkLst>
            <pc:docMk/>
            <pc:sldMk cId="4284429334" sldId="284"/>
            <ac:spMk id="2" creationId="{87C30A81-4C44-B13E-B84D-2D7D4C586D76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6:43:49.609" v="2303" actId="20577"/>
          <ac:spMkLst>
            <pc:docMk/>
            <pc:sldMk cId="4284429334" sldId="284"/>
            <ac:spMk id="3" creationId="{799365AC-8BDC-B173-FDEB-9D507E4D919A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36:37.953" v="783"/>
          <ac:spMkLst>
            <pc:docMk/>
            <pc:sldMk cId="4284429334" sldId="284"/>
            <ac:spMk id="7" creationId="{326F8D14-FE19-35DE-1730-1D86575EA967}"/>
          </ac:spMkLst>
        </pc:spChg>
      </pc:sldChg>
      <pc:sldChg chg="del ord">
        <pc:chgData name="Catherine Robinson" userId="S::catherine.robinson@staterecords.nsw.gov.au::4e135314-d363-4eae-ae44-33d9c4f25c69" providerId="AD" clId="Web-{249DAD93-FD07-D567-3AD9-57CC2E87FDA3}" dt="2023-10-25T04:51:32.553" v="1489"/>
        <pc:sldMkLst>
          <pc:docMk/>
          <pc:sldMk cId="360461792" sldId="285"/>
        </pc:sldMkLst>
      </pc:sldChg>
      <pc:sldChg chg="del ord">
        <pc:chgData name="Catherine Robinson" userId="S::catherine.robinson@staterecords.nsw.gov.au::4e135314-d363-4eae-ae44-33d9c4f25c69" providerId="AD" clId="Web-{249DAD93-FD07-D567-3AD9-57CC2E87FDA3}" dt="2023-10-25T04:51:39.256" v="1491"/>
        <pc:sldMkLst>
          <pc:docMk/>
          <pc:sldMk cId="2208828799" sldId="286"/>
        </pc:sldMkLst>
      </pc:sldChg>
      <pc:sldChg chg="del ord">
        <pc:chgData name="Catherine Robinson" userId="S::catherine.robinson@staterecords.nsw.gov.au::4e135314-d363-4eae-ae44-33d9c4f25c69" providerId="AD" clId="Web-{249DAD93-FD07-D567-3AD9-57CC2E87FDA3}" dt="2023-10-25T04:52:00.179" v="1495"/>
        <pc:sldMkLst>
          <pc:docMk/>
          <pc:sldMk cId="749913658" sldId="313"/>
        </pc:sldMkLst>
      </pc:sldChg>
      <pc:sldChg chg="modSp new del ord">
        <pc:chgData name="Catherine Robinson" userId="S::catherine.robinson@staterecords.nsw.gov.au::4e135314-d363-4eae-ae44-33d9c4f25c69" providerId="AD" clId="Web-{249DAD93-FD07-D567-3AD9-57CC2E87FDA3}" dt="2023-10-25T04:07:04.878" v="61"/>
        <pc:sldMkLst>
          <pc:docMk/>
          <pc:sldMk cId="3923529329" sldId="343"/>
        </pc:sldMkLst>
        <pc:spChg chg="mod">
          <ac:chgData name="Catherine Robinson" userId="S::catherine.robinson@staterecords.nsw.gov.au::4e135314-d363-4eae-ae44-33d9c4f25c69" providerId="AD" clId="Web-{249DAD93-FD07-D567-3AD9-57CC2E87FDA3}" dt="2023-10-25T04:05:58.283" v="47" actId="20577"/>
          <ac:spMkLst>
            <pc:docMk/>
            <pc:sldMk cId="3923529329" sldId="343"/>
            <ac:spMk id="4" creationId="{67364EDC-2E59-66D0-2927-7D6EBB1171F8}"/>
          </ac:spMkLst>
        </pc:spChg>
      </pc:sldChg>
      <pc:sldChg chg="addSp delSp modSp new mod modClrScheme chgLayout">
        <pc:chgData name="Catherine Robinson" userId="S::catherine.robinson@staterecords.nsw.gov.au::4e135314-d363-4eae-ae44-33d9c4f25c69" providerId="AD" clId="Web-{249DAD93-FD07-D567-3AD9-57CC2E87FDA3}" dt="2023-10-25T04:42:37.696" v="1343" actId="20577"/>
        <pc:sldMkLst>
          <pc:docMk/>
          <pc:sldMk cId="3390878768" sldId="344"/>
        </pc:sldMkLst>
        <pc:spChg chg="del">
          <ac:chgData name="Catherine Robinson" userId="S::catherine.robinson@staterecords.nsw.gov.au::4e135314-d363-4eae-ae44-33d9c4f25c69" providerId="AD" clId="Web-{249DAD93-FD07-D567-3AD9-57CC2E87FDA3}" dt="2023-10-25T04:02:57.450" v="2"/>
          <ac:spMkLst>
            <pc:docMk/>
            <pc:sldMk cId="3390878768" sldId="344"/>
            <ac:spMk id="2" creationId="{DD250618-E54D-8006-A695-5793260E1547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03:03.341" v="3"/>
          <ac:spMkLst>
            <pc:docMk/>
            <pc:sldMk cId="3390878768" sldId="344"/>
            <ac:spMk id="3" creationId="{D8EF8501-302D-C0CA-0195-292ED8B4A5FF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03:03.341" v="3"/>
          <ac:spMkLst>
            <pc:docMk/>
            <pc:sldMk cId="3390878768" sldId="344"/>
            <ac:spMk id="4" creationId="{B2B7807B-E3A2-EC8F-9A21-999207A6C2FE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03:38.717" v="9"/>
          <ac:spMkLst>
            <pc:docMk/>
            <pc:sldMk cId="3390878768" sldId="344"/>
            <ac:spMk id="10" creationId="{C4B1F057-E8D3-5AB9-23AA-28357990B1A9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03:38.717" v="9"/>
          <ac:spMkLst>
            <pc:docMk/>
            <pc:sldMk cId="3390878768" sldId="344"/>
            <ac:spMk id="12" creationId="{4D96D7BE-EE08-119F-A780-75DD0AFF01A9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04:03.265" v="10"/>
          <ac:spMkLst>
            <pc:docMk/>
            <pc:sldMk cId="3390878768" sldId="344"/>
            <ac:spMk id="17" creationId="{A89DAF72-3125-B01C-6764-97D58945FFAD}"/>
          </ac:spMkLst>
        </pc:spChg>
        <pc:spChg chg="add mod">
          <ac:chgData name="Catherine Robinson" userId="S::catherine.robinson@staterecords.nsw.gov.au::4e135314-d363-4eae-ae44-33d9c4f25c69" providerId="AD" clId="Web-{249DAD93-FD07-D567-3AD9-57CC2E87FDA3}" dt="2023-10-25T04:42:37.696" v="1343" actId="20577"/>
          <ac:spMkLst>
            <pc:docMk/>
            <pc:sldMk cId="3390878768" sldId="344"/>
            <ac:spMk id="19" creationId="{F3703908-26D7-A8D4-0CF1-FC54F8BB4724}"/>
          </ac:spMkLst>
        </pc:spChg>
        <pc:picChg chg="add mod ord">
          <ac:chgData name="Catherine Robinson" userId="S::catherine.robinson@staterecords.nsw.gov.au::4e135314-d363-4eae-ae44-33d9c4f25c69" providerId="AD" clId="Web-{249DAD93-FD07-D567-3AD9-57CC2E87FDA3}" dt="2023-10-25T04:04:14.609" v="14" actId="1076"/>
          <ac:picMkLst>
            <pc:docMk/>
            <pc:sldMk cId="3390878768" sldId="344"/>
            <ac:picMk id="5" creationId="{46907450-D64A-09CF-9BA1-6096FE32C96E}"/>
          </ac:picMkLst>
        </pc:picChg>
      </pc:sldChg>
      <pc:sldChg chg="addSp delSp modSp new">
        <pc:chgData name="Catherine Robinson" userId="S::catherine.robinson@staterecords.nsw.gov.au::4e135314-d363-4eae-ae44-33d9c4f25c69" providerId="AD" clId="Web-{249DAD93-FD07-D567-3AD9-57CC2E87FDA3}" dt="2023-10-25T04:16:44.283" v="229"/>
        <pc:sldMkLst>
          <pc:docMk/>
          <pc:sldMk cId="2871140871" sldId="345"/>
        </pc:sldMkLst>
        <pc:spChg chg="del">
          <ac:chgData name="Catherine Robinson" userId="S::catherine.robinson@staterecords.nsw.gov.au::4e135314-d363-4eae-ae44-33d9c4f25c69" providerId="AD" clId="Web-{249DAD93-FD07-D567-3AD9-57CC2E87FDA3}" dt="2023-10-25T04:06:16.721" v="49"/>
          <ac:spMkLst>
            <pc:docMk/>
            <pc:sldMk cId="2871140871" sldId="345"/>
            <ac:spMk id="2" creationId="{725D0879-9540-1162-2BEF-815450A2FB36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4:06:43.925" v="58" actId="20577"/>
          <ac:spMkLst>
            <pc:docMk/>
            <pc:sldMk cId="2871140871" sldId="345"/>
            <ac:spMk id="3" creationId="{3097340B-FEB7-29B5-6FFD-60EBC8968BE1}"/>
          </ac:spMkLst>
        </pc:spChg>
        <pc:graphicFrameChg chg="add mod ord modGraphic">
          <ac:chgData name="Catherine Robinson" userId="S::catherine.robinson@staterecords.nsw.gov.au::4e135314-d363-4eae-ae44-33d9c4f25c69" providerId="AD" clId="Web-{249DAD93-FD07-D567-3AD9-57CC2E87FDA3}" dt="2023-10-25T04:16:44.283" v="229"/>
          <ac:graphicFrameMkLst>
            <pc:docMk/>
            <pc:sldMk cId="2871140871" sldId="345"/>
            <ac:graphicFrameMk id="4" creationId="{60636992-F4BA-EBE2-CC2A-ADC434E5FF79}"/>
          </ac:graphicFrameMkLst>
        </pc:graphicFrameChg>
        <pc:picChg chg="add mod">
          <ac:chgData name="Catherine Robinson" userId="S::catherine.robinson@staterecords.nsw.gov.au::4e135314-d363-4eae-ae44-33d9c4f25c69" providerId="AD" clId="Web-{249DAD93-FD07-D567-3AD9-57CC2E87FDA3}" dt="2023-10-25T04:13:11.184" v="183" actId="1076"/>
          <ac:picMkLst>
            <pc:docMk/>
            <pc:sldMk cId="2871140871" sldId="345"/>
            <ac:picMk id="5" creationId="{575513B6-DEC8-80D9-5FCD-BFBDC29AE5F5}"/>
          </ac:picMkLst>
        </pc:picChg>
        <pc:picChg chg="add mod">
          <ac:chgData name="Catherine Robinson" userId="S::catherine.robinson@staterecords.nsw.gov.au::4e135314-d363-4eae-ae44-33d9c4f25c69" providerId="AD" clId="Web-{249DAD93-FD07-D567-3AD9-57CC2E87FDA3}" dt="2023-10-25T04:13:13.309" v="184" actId="1076"/>
          <ac:picMkLst>
            <pc:docMk/>
            <pc:sldMk cId="2871140871" sldId="345"/>
            <ac:picMk id="6" creationId="{55A58D82-1969-7700-4942-24BC93636D38}"/>
          </ac:picMkLst>
        </pc:picChg>
        <pc:picChg chg="add mod">
          <ac:chgData name="Catherine Robinson" userId="S::catherine.robinson@staterecords.nsw.gov.au::4e135314-d363-4eae-ae44-33d9c4f25c69" providerId="AD" clId="Web-{249DAD93-FD07-D567-3AD9-57CC2E87FDA3}" dt="2023-10-25T04:13:18.294" v="185" actId="1076"/>
          <ac:picMkLst>
            <pc:docMk/>
            <pc:sldMk cId="2871140871" sldId="345"/>
            <ac:picMk id="7" creationId="{9577DA17-8F4E-5D90-2050-FABCFA11580A}"/>
          </ac:picMkLst>
        </pc:picChg>
        <pc:picChg chg="add mod">
          <ac:chgData name="Catherine Robinson" userId="S::catherine.robinson@staterecords.nsw.gov.au::4e135314-d363-4eae-ae44-33d9c4f25c69" providerId="AD" clId="Web-{249DAD93-FD07-D567-3AD9-57CC2E87FDA3}" dt="2023-10-25T04:14:04.701" v="199" actId="1076"/>
          <ac:picMkLst>
            <pc:docMk/>
            <pc:sldMk cId="2871140871" sldId="345"/>
            <ac:picMk id="8" creationId="{4D9BCC3E-85D4-3904-5A12-A90F239E078E}"/>
          </ac:picMkLst>
        </pc:picChg>
      </pc:sldChg>
      <pc:sldChg chg="addSp delSp modSp new mod ord modClrScheme chgLayout">
        <pc:chgData name="Catherine Robinson" userId="S::catherine.robinson@staterecords.nsw.gov.au::4e135314-d363-4eae-ae44-33d9c4f25c69" providerId="AD" clId="Web-{249DAD93-FD07-D567-3AD9-57CC2E87FDA3}" dt="2023-10-25T04:32:30.947" v="725" actId="14100"/>
        <pc:sldMkLst>
          <pc:docMk/>
          <pc:sldMk cId="1821325170" sldId="346"/>
        </pc:sldMkLst>
        <pc:spChg chg="del">
          <ac:chgData name="Catherine Robinson" userId="S::catherine.robinson@staterecords.nsw.gov.au::4e135314-d363-4eae-ae44-33d9c4f25c69" providerId="AD" clId="Web-{249DAD93-FD07-D567-3AD9-57CC2E87FDA3}" dt="2023-10-25T04:31:38.805" v="720"/>
          <ac:spMkLst>
            <pc:docMk/>
            <pc:sldMk cId="1821325170" sldId="346"/>
            <ac:spMk id="2" creationId="{222A5E16-4F17-16A4-01E8-10E9F9DEECC1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31:43.915" v="721"/>
          <ac:spMkLst>
            <pc:docMk/>
            <pc:sldMk cId="1821325170" sldId="346"/>
            <ac:spMk id="3" creationId="{21722216-AB8E-FE51-8EF1-4C64FDC83E71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4:31:43.915" v="721"/>
          <ac:spMkLst>
            <pc:docMk/>
            <pc:sldMk cId="1821325170" sldId="346"/>
            <ac:spMk id="4" creationId="{1C3C46BB-41DB-2BB5-BDAE-7C1604547321}"/>
          </ac:spMkLst>
        </pc:spChg>
        <pc:picChg chg="add mod ord">
          <ac:chgData name="Catherine Robinson" userId="S::catherine.robinson@staterecords.nsw.gov.au::4e135314-d363-4eae-ae44-33d9c4f25c69" providerId="AD" clId="Web-{249DAD93-FD07-D567-3AD9-57CC2E87FDA3}" dt="2023-10-25T04:32:30.947" v="725" actId="14100"/>
          <ac:picMkLst>
            <pc:docMk/>
            <pc:sldMk cId="1821325170" sldId="346"/>
            <ac:picMk id="5" creationId="{976EE712-FB13-99F8-6078-AC92B8D374C5}"/>
          </ac:picMkLst>
        </pc:picChg>
      </pc:sldChg>
      <pc:sldChg chg="addSp delSp modSp new mod modClrScheme chgLayout">
        <pc:chgData name="Catherine Robinson" userId="S::catherine.robinson@staterecords.nsw.gov.au::4e135314-d363-4eae-ae44-33d9c4f25c69" providerId="AD" clId="Web-{249DAD93-FD07-D567-3AD9-57CC2E87FDA3}" dt="2023-10-25T04:20:28.304" v="269" actId="1076"/>
        <pc:sldMkLst>
          <pc:docMk/>
          <pc:sldMk cId="3196334599" sldId="347"/>
        </pc:sldMkLst>
        <pc:spChg chg="del">
          <ac:chgData name="Catherine Robinson" userId="S::catherine.robinson@staterecords.nsw.gov.au::4e135314-d363-4eae-ae44-33d9c4f25c69" providerId="AD" clId="Web-{249DAD93-FD07-D567-3AD9-57CC2E87FDA3}" dt="2023-10-25T04:17:13.706" v="232"/>
          <ac:spMkLst>
            <pc:docMk/>
            <pc:sldMk cId="3196334599" sldId="347"/>
            <ac:spMk id="2" creationId="{C62D82A9-962B-7889-1E45-F3B29F851EC8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17:51.004" v="237"/>
          <ac:spMkLst>
            <pc:docMk/>
            <pc:sldMk cId="3196334599" sldId="347"/>
            <ac:spMk id="3" creationId="{C39EC31F-525D-1B6D-0130-70600B4CA907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18:32.333" v="246"/>
          <ac:spMkLst>
            <pc:docMk/>
            <pc:sldMk cId="3196334599" sldId="347"/>
            <ac:spMk id="8" creationId="{29275252-3CDA-91AB-494E-9BBC33E6DFF5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18:05.176" v="239"/>
          <ac:spMkLst>
            <pc:docMk/>
            <pc:sldMk cId="3196334599" sldId="347"/>
            <ac:spMk id="11" creationId="{C4CF812E-009B-52B0-3BE8-457967A30A86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18:05.176" v="239"/>
          <ac:spMkLst>
            <pc:docMk/>
            <pc:sldMk cId="3196334599" sldId="347"/>
            <ac:spMk id="13" creationId="{B8A0FF5E-251C-1901-E200-F113759F56C3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18:05.176" v="239"/>
          <ac:spMkLst>
            <pc:docMk/>
            <pc:sldMk cId="3196334599" sldId="347"/>
            <ac:spMk id="15" creationId="{3BB08945-DA47-9929-EDD5-6D6895FCBB4B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18:10.848" v="240"/>
          <ac:spMkLst>
            <pc:docMk/>
            <pc:sldMk cId="3196334599" sldId="347"/>
            <ac:spMk id="20" creationId="{3C16517E-A101-F09A-67F8-E5E4A6141FE4}"/>
          </ac:spMkLst>
        </pc:spChg>
        <pc:spChg chg="add del mod">
          <ac:chgData name="Catherine Robinson" userId="S::catherine.robinson@staterecords.nsw.gov.au::4e135314-d363-4eae-ae44-33d9c4f25c69" providerId="AD" clId="Web-{249DAD93-FD07-D567-3AD9-57CC2E87FDA3}" dt="2023-10-25T04:18:16.848" v="241"/>
          <ac:spMkLst>
            <pc:docMk/>
            <pc:sldMk cId="3196334599" sldId="347"/>
            <ac:spMk id="22" creationId="{52D8FC51-5691-1DFC-34B0-6C7A93A63509}"/>
          </ac:spMkLst>
        </pc:spChg>
        <pc:spChg chg="add mod">
          <ac:chgData name="Catherine Robinson" userId="S::catherine.robinson@staterecords.nsw.gov.au::4e135314-d363-4eae-ae44-33d9c4f25c69" providerId="AD" clId="Web-{249DAD93-FD07-D567-3AD9-57CC2E87FDA3}" dt="2023-10-25T04:19:57.132" v="264" actId="20577"/>
          <ac:spMkLst>
            <pc:docMk/>
            <pc:sldMk cId="3196334599" sldId="347"/>
            <ac:spMk id="24" creationId="{3F5FB225-8375-88A7-3BD4-AF122CD41F99}"/>
          </ac:spMkLst>
        </pc:spChg>
        <pc:picChg chg="add del mod ord">
          <ac:chgData name="Catherine Robinson" userId="S::catherine.robinson@staterecords.nsw.gov.au::4e135314-d363-4eae-ae44-33d9c4f25c69" providerId="AD" clId="Web-{249DAD93-FD07-D567-3AD9-57CC2E87FDA3}" dt="2023-10-25T04:18:27.551" v="244"/>
          <ac:picMkLst>
            <pc:docMk/>
            <pc:sldMk cId="3196334599" sldId="347"/>
            <ac:picMk id="4" creationId="{0DCCC2A8-1D1F-0C2A-F85B-C4538A4B9735}"/>
          </ac:picMkLst>
        </pc:picChg>
        <pc:picChg chg="add del mod ord">
          <ac:chgData name="Catherine Robinson" userId="S::catherine.robinson@staterecords.nsw.gov.au::4e135314-d363-4eae-ae44-33d9c4f25c69" providerId="AD" clId="Web-{249DAD93-FD07-D567-3AD9-57CC2E87FDA3}" dt="2023-10-25T04:18:54.443" v="248"/>
          <ac:picMkLst>
            <pc:docMk/>
            <pc:sldMk cId="3196334599" sldId="347"/>
            <ac:picMk id="5" creationId="{FDE3389F-F8AC-AB2D-554F-2451011598C9}"/>
          </ac:picMkLst>
        </pc:picChg>
        <pc:picChg chg="add del mod">
          <ac:chgData name="Catherine Robinson" userId="S::catherine.robinson@staterecords.nsw.gov.au::4e135314-d363-4eae-ae44-33d9c4f25c69" providerId="AD" clId="Web-{249DAD93-FD07-D567-3AD9-57CC2E87FDA3}" dt="2023-10-25T04:18:29.333" v="245"/>
          <ac:picMkLst>
            <pc:docMk/>
            <pc:sldMk cId="3196334599" sldId="347"/>
            <ac:picMk id="6" creationId="{03F15D43-AD16-E4B2-D8DD-1EBAF2FFE412}"/>
          </ac:picMkLst>
        </pc:picChg>
        <pc:picChg chg="add mod">
          <ac:chgData name="Catherine Robinson" userId="S::catherine.robinson@staterecords.nsw.gov.au::4e135314-d363-4eae-ae44-33d9c4f25c69" providerId="AD" clId="Web-{249DAD93-FD07-D567-3AD9-57CC2E87FDA3}" dt="2023-10-25T04:20:22.882" v="268" actId="1076"/>
          <ac:picMkLst>
            <pc:docMk/>
            <pc:sldMk cId="3196334599" sldId="347"/>
            <ac:picMk id="9" creationId="{BB11A0AD-EC7B-3315-EB94-67EC4B362950}"/>
          </ac:picMkLst>
        </pc:picChg>
        <pc:picChg chg="add mod">
          <ac:chgData name="Catherine Robinson" userId="S::catherine.robinson@staterecords.nsw.gov.au::4e135314-d363-4eae-ae44-33d9c4f25c69" providerId="AD" clId="Web-{249DAD93-FD07-D567-3AD9-57CC2E87FDA3}" dt="2023-10-25T04:20:28.304" v="269" actId="1076"/>
          <ac:picMkLst>
            <pc:docMk/>
            <pc:sldMk cId="3196334599" sldId="347"/>
            <ac:picMk id="10" creationId="{6CBF2342-FA55-5A8B-7364-DEB0109AE481}"/>
          </ac:picMkLst>
        </pc:picChg>
        <pc:picChg chg="add mod">
          <ac:chgData name="Catherine Robinson" userId="S::catherine.robinson@staterecords.nsw.gov.au::4e135314-d363-4eae-ae44-33d9c4f25c69" providerId="AD" clId="Web-{249DAD93-FD07-D567-3AD9-57CC2E87FDA3}" dt="2023-10-25T04:20:15.538" v="267" actId="14100"/>
          <ac:picMkLst>
            <pc:docMk/>
            <pc:sldMk cId="3196334599" sldId="347"/>
            <ac:picMk id="12" creationId="{CBFFB417-E536-DB54-AEC9-DC3511BA5C42}"/>
          </ac:picMkLst>
        </pc:picChg>
      </pc:sldChg>
      <pc:sldChg chg="modSp new ord">
        <pc:chgData name="Catherine Robinson" userId="S::catherine.robinson@staterecords.nsw.gov.au::4e135314-d363-4eae-ae44-33d9c4f25c69" providerId="AD" clId="Web-{249DAD93-FD07-D567-3AD9-57CC2E87FDA3}" dt="2023-10-25T06:40:51.533" v="2284" actId="20577"/>
        <pc:sldMkLst>
          <pc:docMk/>
          <pc:sldMk cId="3445108589" sldId="348"/>
        </pc:sldMkLst>
        <pc:spChg chg="mod">
          <ac:chgData name="Catherine Robinson" userId="S::catherine.robinson@staterecords.nsw.gov.au::4e135314-d363-4eae-ae44-33d9c4f25c69" providerId="AD" clId="Web-{249DAD93-FD07-D567-3AD9-57CC2E87FDA3}" dt="2023-10-25T06:40:51.533" v="2284" actId="20577"/>
          <ac:spMkLst>
            <pc:docMk/>
            <pc:sldMk cId="3445108589" sldId="348"/>
            <ac:spMk id="2" creationId="{15BF32E6-2600-971B-7111-5C65EDDC238D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4:26:27.719" v="338" actId="20577"/>
          <ac:spMkLst>
            <pc:docMk/>
            <pc:sldMk cId="3445108589" sldId="348"/>
            <ac:spMk id="3" creationId="{36CD8F4E-3AD7-6C38-4655-C8D51CB7521C}"/>
          </ac:spMkLst>
        </pc:spChg>
      </pc:sldChg>
      <pc:sldChg chg="addSp delSp modSp new mod ord modClrScheme chgLayout">
        <pc:chgData name="Catherine Robinson" userId="S::catherine.robinson@staterecords.nsw.gov.au::4e135314-d363-4eae-ae44-33d9c4f25c69" providerId="AD" clId="Web-{249DAD93-FD07-D567-3AD9-57CC2E87FDA3}" dt="2023-10-25T06:03:27.946" v="1565"/>
        <pc:sldMkLst>
          <pc:docMk/>
          <pc:sldMk cId="37037932" sldId="349"/>
        </pc:sldMkLst>
        <pc:spChg chg="mod ord">
          <ac:chgData name="Catherine Robinson" userId="S::catherine.robinson@staterecords.nsw.gov.au::4e135314-d363-4eae-ae44-33d9c4f25c69" providerId="AD" clId="Web-{249DAD93-FD07-D567-3AD9-57CC2E87FDA3}" dt="2023-10-25T04:24:21.982" v="330" actId="20577"/>
          <ac:spMkLst>
            <pc:docMk/>
            <pc:sldMk cId="37037932" sldId="349"/>
            <ac:spMk id="2" creationId="{65695F85-82DA-E1F5-3C4B-1FED322DFF23}"/>
          </ac:spMkLst>
        </pc:spChg>
        <pc:spChg chg="del">
          <ac:chgData name="Catherine Robinson" userId="S::catherine.robinson@staterecords.nsw.gov.au::4e135314-d363-4eae-ae44-33d9c4f25c69" providerId="AD" clId="Web-{249DAD93-FD07-D567-3AD9-57CC2E87FDA3}" dt="2023-10-25T04:22:39.042" v="308"/>
          <ac:spMkLst>
            <pc:docMk/>
            <pc:sldMk cId="37037932" sldId="349"/>
            <ac:spMk id="3" creationId="{6E409E1C-9439-7B62-DB2C-14896E3840E2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4:24:14.779" v="329"/>
          <ac:spMkLst>
            <pc:docMk/>
            <pc:sldMk cId="37037932" sldId="349"/>
            <ac:spMk id="4" creationId="{6C13841A-AF02-DA03-F929-EAAC02845345}"/>
          </ac:spMkLst>
        </pc:spChg>
        <pc:picChg chg="add mod ord">
          <ac:chgData name="Catherine Robinson" userId="S::catherine.robinson@staterecords.nsw.gov.au::4e135314-d363-4eae-ae44-33d9c4f25c69" providerId="AD" clId="Web-{249DAD93-FD07-D567-3AD9-57CC2E87FDA3}" dt="2023-10-25T04:24:14.779" v="329"/>
          <ac:picMkLst>
            <pc:docMk/>
            <pc:sldMk cId="37037932" sldId="349"/>
            <ac:picMk id="5" creationId="{22D2E568-2699-BAEC-A449-59117CF4C082}"/>
          </ac:picMkLst>
        </pc:picChg>
      </pc:sldChg>
      <pc:sldChg chg="new del">
        <pc:chgData name="Catherine Robinson" userId="S::catherine.robinson@staterecords.nsw.gov.au::4e135314-d363-4eae-ae44-33d9c4f25c69" providerId="AD" clId="Web-{249DAD93-FD07-D567-3AD9-57CC2E87FDA3}" dt="2023-10-25T04:52:06.069" v="1496"/>
        <pc:sldMkLst>
          <pc:docMk/>
          <pc:sldMk cId="763131794" sldId="350"/>
        </pc:sldMkLst>
      </pc:sldChg>
      <pc:sldChg chg="modSp new">
        <pc:chgData name="Catherine Robinson" userId="S::catherine.robinson@staterecords.nsw.gov.au::4e135314-d363-4eae-ae44-33d9c4f25c69" providerId="AD" clId="Web-{249DAD93-FD07-D567-3AD9-57CC2E87FDA3}" dt="2023-10-25T06:16:53.943" v="2181" actId="20577"/>
        <pc:sldMkLst>
          <pc:docMk/>
          <pc:sldMk cId="1678351339" sldId="351"/>
        </pc:sldMkLst>
        <pc:spChg chg="mod">
          <ac:chgData name="Catherine Robinson" userId="S::catherine.robinson@staterecords.nsw.gov.au::4e135314-d363-4eae-ae44-33d9c4f25c69" providerId="AD" clId="Web-{249DAD93-FD07-D567-3AD9-57CC2E87FDA3}" dt="2023-10-25T06:16:53.943" v="2181" actId="20577"/>
          <ac:spMkLst>
            <pc:docMk/>
            <pc:sldMk cId="1678351339" sldId="351"/>
            <ac:spMk id="2" creationId="{3FD90D57-E365-E680-9FE8-203E5C46A39E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5:53:42.325" v="1500" actId="20577"/>
          <ac:spMkLst>
            <pc:docMk/>
            <pc:sldMk cId="1678351339" sldId="351"/>
            <ac:spMk id="3" creationId="{15DF5763-FEC6-5879-6581-AD43E32A7A11}"/>
          </ac:spMkLst>
        </pc:spChg>
      </pc:sldChg>
      <pc:sldChg chg="addSp delSp modSp new ord">
        <pc:chgData name="Catherine Robinson" userId="S::catherine.robinson@staterecords.nsw.gov.au::4e135314-d363-4eae-ae44-33d9c4f25c69" providerId="AD" clId="Web-{249DAD93-FD07-D567-3AD9-57CC2E87FDA3}" dt="2023-10-25T06:38:39.289" v="2215" actId="14100"/>
        <pc:sldMkLst>
          <pc:docMk/>
          <pc:sldMk cId="325096881" sldId="352"/>
        </pc:sldMkLst>
        <pc:spChg chg="del">
          <ac:chgData name="Catherine Robinson" userId="S::catherine.robinson@staterecords.nsw.gov.au::4e135314-d363-4eae-ae44-33d9c4f25c69" providerId="AD" clId="Web-{249DAD93-FD07-D567-3AD9-57CC2E87FDA3}" dt="2023-10-25T06:36:48.406" v="2193"/>
          <ac:spMkLst>
            <pc:docMk/>
            <pc:sldMk cId="325096881" sldId="352"/>
            <ac:spMk id="2" creationId="{1E16D3E6-F771-B798-DF81-8AEB561A5BE9}"/>
          </ac:spMkLst>
        </pc:spChg>
        <pc:spChg chg="mod">
          <ac:chgData name="Catherine Robinson" userId="S::catherine.robinson@staterecords.nsw.gov.au::4e135314-d363-4eae-ae44-33d9c4f25c69" providerId="AD" clId="Web-{249DAD93-FD07-D567-3AD9-57CC2E87FDA3}" dt="2023-10-25T06:37:19.737" v="2209"/>
          <ac:spMkLst>
            <pc:docMk/>
            <pc:sldMk cId="325096881" sldId="352"/>
            <ac:spMk id="3" creationId="{7E930AF0-5C17-65D4-ABC4-8AC3BD7F3027}"/>
          </ac:spMkLst>
        </pc:spChg>
        <pc:picChg chg="add mod ord">
          <ac:chgData name="Catherine Robinson" userId="S::catherine.robinson@staterecords.nsw.gov.au::4e135314-d363-4eae-ae44-33d9c4f25c69" providerId="AD" clId="Web-{249DAD93-FD07-D567-3AD9-57CC2E87FDA3}" dt="2023-10-25T06:38:39.289" v="2215" actId="14100"/>
          <ac:picMkLst>
            <pc:docMk/>
            <pc:sldMk cId="325096881" sldId="352"/>
            <ac:picMk id="4" creationId="{9815FEDD-5699-F5D5-4240-07D4255CF53D}"/>
          </ac:picMkLst>
        </pc:picChg>
      </pc:sldChg>
      <pc:sldChg chg="modSp new del">
        <pc:chgData name="Catherine Robinson" userId="S::catherine.robinson@staterecords.nsw.gov.au::4e135314-d363-4eae-ae44-33d9c4f25c69" providerId="AD" clId="Web-{249DAD93-FD07-D567-3AD9-57CC2E87FDA3}" dt="2023-10-25T06:17:36.446" v="2189"/>
        <pc:sldMkLst>
          <pc:docMk/>
          <pc:sldMk cId="4187011032" sldId="352"/>
        </pc:sldMkLst>
        <pc:spChg chg="mod">
          <ac:chgData name="Catherine Robinson" userId="S::catherine.robinson@staterecords.nsw.gov.au::4e135314-d363-4eae-ae44-33d9c4f25c69" providerId="AD" clId="Web-{249DAD93-FD07-D567-3AD9-57CC2E87FDA3}" dt="2023-10-25T06:17:28.227" v="2188" actId="20577"/>
          <ac:spMkLst>
            <pc:docMk/>
            <pc:sldMk cId="4187011032" sldId="352"/>
            <ac:spMk id="2" creationId="{946E3529-76BD-10FE-5470-123F36AA0036}"/>
          </ac:spMkLst>
        </pc:spChg>
      </pc:sldChg>
    </pc:docChg>
  </pc:docChgLst>
  <pc:docChgLst>
    <pc:chgData name="Kristy Tiberi" userId="ebdf4b7f-c1c9-4d22-8fe9-8f43bfca5739" providerId="ADAL" clId="{CDFD6716-2E18-449B-A5EA-A21E59F39EB2}"/>
    <pc:docChg chg="undo custSel addSld delSld modSld modSection">
      <pc:chgData name="Kristy Tiberi" userId="ebdf4b7f-c1c9-4d22-8fe9-8f43bfca5739" providerId="ADAL" clId="{CDFD6716-2E18-449B-A5EA-A21E59F39EB2}" dt="2023-10-26T04:24:49.114" v="1390" actId="2696"/>
      <pc:docMkLst>
        <pc:docMk/>
      </pc:docMkLst>
      <pc:sldChg chg="addSp delSp modSp mod">
        <pc:chgData name="Kristy Tiberi" userId="ebdf4b7f-c1c9-4d22-8fe9-8f43bfca5739" providerId="ADAL" clId="{CDFD6716-2E18-449B-A5EA-A21E59F39EB2}" dt="2023-10-26T04:18:20.350" v="1386" actId="113"/>
        <pc:sldMkLst>
          <pc:docMk/>
          <pc:sldMk cId="1757018365" sldId="289"/>
        </pc:sldMkLst>
        <pc:spChg chg="mod">
          <ac:chgData name="Kristy Tiberi" userId="ebdf4b7f-c1c9-4d22-8fe9-8f43bfca5739" providerId="ADAL" clId="{CDFD6716-2E18-449B-A5EA-A21E59F39EB2}" dt="2023-10-26T04:08:36.296" v="725" actId="6549"/>
          <ac:spMkLst>
            <pc:docMk/>
            <pc:sldMk cId="1757018365" sldId="289"/>
            <ac:spMk id="3" creationId="{F5F7965E-B7C5-FC60-A876-C59C5C0FB14C}"/>
          </ac:spMkLst>
        </pc:spChg>
        <pc:spChg chg="add del mod">
          <ac:chgData name="Kristy Tiberi" userId="ebdf4b7f-c1c9-4d22-8fe9-8f43bfca5739" providerId="ADAL" clId="{CDFD6716-2E18-449B-A5EA-A21E59F39EB2}" dt="2023-10-26T03:59:17.229" v="210" actId="1032"/>
          <ac:spMkLst>
            <pc:docMk/>
            <pc:sldMk cId="1757018365" sldId="289"/>
            <ac:spMk id="6" creationId="{E8FE815F-C260-DF34-2C74-E987FD370246}"/>
          </ac:spMkLst>
        </pc:spChg>
        <pc:spChg chg="del">
          <ac:chgData name="Kristy Tiberi" userId="ebdf4b7f-c1c9-4d22-8fe9-8f43bfca5739" providerId="ADAL" clId="{CDFD6716-2E18-449B-A5EA-A21E59F39EB2}" dt="2023-10-26T03:51:02.698" v="130"/>
          <ac:spMkLst>
            <pc:docMk/>
            <pc:sldMk cId="1757018365" sldId="289"/>
            <ac:spMk id="10" creationId="{4DF6C4BE-5590-F477-5B5E-F9724E47DA0C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1" creationId="{49D0B028-397B-FFF3-FB48-E7793E02C499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2" creationId="{0C8D3591-9BD6-2DFA-5CDE-19EC3721F43A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3" creationId="{92E4A941-14F7-C656-EF12-7BDC53D3FD33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4" creationId="{74EB1B2F-A5C6-19D7-BEA1-3F72B92C3FA8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5" creationId="{92A42EBA-4C29-1CC7-9ED1-EA9286927921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6" creationId="{1F59516A-F1EC-24E9-7EE0-DE0F59A92288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7" creationId="{D0E082B3-54B4-BB6F-91B2-F1720D5CE0F1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8" creationId="{4CB502F1-FE34-BE6F-B920-987FFEF48341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19" creationId="{0618E96A-4744-CC56-C0A7-197A3181F435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0" creationId="{F89234D6-B9E8-F9DC-9BD5-42C69CA5C8DA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1" creationId="{63F638FD-5381-D3FC-6E7B-EF2E80277C89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2" creationId="{CB54504B-1E99-7B5F-756B-98B632855CA5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3" creationId="{A86EE1C0-E124-8CFC-892B-970E0031AC2F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4" creationId="{DA26CC03-481D-DB1F-B33F-0D48D0D0ECB3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5" creationId="{B4C66AD9-3013-542A-7CFF-24B458E99DE3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6" creationId="{E5BC55C0-5FB7-A7AF-A934-8B02231B6E7E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7" creationId="{A3295A2B-4318-A121-1165-035646D83774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8" creationId="{60C4CE24-99C8-84B1-6EAD-215172DA83DD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29" creationId="{80007B8E-E630-9C25-4024-5DEAA28D63C9}"/>
          </ac:spMkLst>
        </pc:spChg>
        <pc:spChg chg="add del mod">
          <ac:chgData name="Kristy Tiberi" userId="ebdf4b7f-c1c9-4d22-8fe9-8f43bfca5739" providerId="ADAL" clId="{CDFD6716-2E18-449B-A5EA-A21E59F39EB2}" dt="2023-10-26T03:58:36.185" v="209" actId="21"/>
          <ac:spMkLst>
            <pc:docMk/>
            <pc:sldMk cId="1757018365" sldId="289"/>
            <ac:spMk id="30" creationId="{61050C69-6AE6-8470-0D20-50FE005E67C8}"/>
          </ac:spMkLst>
        </pc:spChg>
        <pc:graphicFrameChg chg="add del mod">
          <ac:chgData name="Kristy Tiberi" userId="ebdf4b7f-c1c9-4d22-8fe9-8f43bfca5739" providerId="ADAL" clId="{CDFD6716-2E18-449B-A5EA-A21E59F39EB2}" dt="2023-10-26T03:54:21.852" v="207" actId="21"/>
          <ac:graphicFrameMkLst>
            <pc:docMk/>
            <pc:sldMk cId="1757018365" sldId="289"/>
            <ac:graphicFrameMk id="2" creationId="{D785EC54-7132-773F-2290-86F6EE15748C}"/>
          </ac:graphicFrameMkLst>
        </pc:graphicFrameChg>
        <pc:graphicFrameChg chg="add del modGraphic">
          <ac:chgData name="Kristy Tiberi" userId="ebdf4b7f-c1c9-4d22-8fe9-8f43bfca5739" providerId="ADAL" clId="{CDFD6716-2E18-449B-A5EA-A21E59F39EB2}" dt="2023-10-26T03:53:34.732" v="204" actId="21"/>
          <ac:graphicFrameMkLst>
            <pc:docMk/>
            <pc:sldMk cId="1757018365" sldId="289"/>
            <ac:graphicFrameMk id="4" creationId="{711FCA29-5395-07B3-773B-BD6602EE80A2}"/>
          </ac:graphicFrameMkLst>
        </pc:graphicFrameChg>
        <pc:graphicFrameChg chg="add mod modGraphic">
          <ac:chgData name="Kristy Tiberi" userId="ebdf4b7f-c1c9-4d22-8fe9-8f43bfca5739" providerId="ADAL" clId="{CDFD6716-2E18-449B-A5EA-A21E59F39EB2}" dt="2023-10-26T04:18:20.350" v="1386" actId="113"/>
          <ac:graphicFrameMkLst>
            <pc:docMk/>
            <pc:sldMk cId="1757018365" sldId="289"/>
            <ac:graphicFrameMk id="31" creationId="{9FEAA7DF-9D62-673A-A14F-D0AC2D4C3A87}"/>
          </ac:graphicFrameMkLst>
        </pc:graphicFrameChg>
        <pc:picChg chg="add del mod">
          <ac:chgData name="Kristy Tiberi" userId="ebdf4b7f-c1c9-4d22-8fe9-8f43bfca5739" providerId="ADAL" clId="{CDFD6716-2E18-449B-A5EA-A21E59F39EB2}" dt="2023-10-26T03:58:36.185" v="209" actId="21"/>
          <ac:picMkLst>
            <pc:docMk/>
            <pc:sldMk cId="1757018365" sldId="289"/>
            <ac:picMk id="9" creationId="{BD14FA18-4F98-2A13-77DF-FECC4C51326E}"/>
          </ac:picMkLst>
        </pc:picChg>
      </pc:sldChg>
      <pc:sldChg chg="del">
        <pc:chgData name="Kristy Tiberi" userId="ebdf4b7f-c1c9-4d22-8fe9-8f43bfca5739" providerId="ADAL" clId="{CDFD6716-2E18-449B-A5EA-A21E59F39EB2}" dt="2023-10-26T04:23:14.084" v="1387" actId="2696"/>
        <pc:sldMkLst>
          <pc:docMk/>
          <pc:sldMk cId="2690968177" sldId="290"/>
        </pc:sldMkLst>
      </pc:sldChg>
      <pc:sldChg chg="del">
        <pc:chgData name="Kristy Tiberi" userId="ebdf4b7f-c1c9-4d22-8fe9-8f43bfca5739" providerId="ADAL" clId="{CDFD6716-2E18-449B-A5EA-A21E59F39EB2}" dt="2023-10-26T04:23:16.694" v="1388" actId="2696"/>
        <pc:sldMkLst>
          <pc:docMk/>
          <pc:sldMk cId="2192320999" sldId="291"/>
        </pc:sldMkLst>
      </pc:sldChg>
      <pc:sldChg chg="del">
        <pc:chgData name="Kristy Tiberi" userId="ebdf4b7f-c1c9-4d22-8fe9-8f43bfca5739" providerId="ADAL" clId="{CDFD6716-2E18-449B-A5EA-A21E59F39EB2}" dt="2023-10-26T04:23:19.302" v="1389" actId="2696"/>
        <pc:sldMkLst>
          <pc:docMk/>
          <pc:sldMk cId="4275009004" sldId="292"/>
        </pc:sldMkLst>
      </pc:sldChg>
      <pc:sldChg chg="del">
        <pc:chgData name="Kristy Tiberi" userId="ebdf4b7f-c1c9-4d22-8fe9-8f43bfca5739" providerId="ADAL" clId="{CDFD6716-2E18-449B-A5EA-A21E59F39EB2}" dt="2023-10-26T04:24:49.114" v="1390" actId="2696"/>
        <pc:sldMkLst>
          <pc:docMk/>
          <pc:sldMk cId="987650645" sldId="293"/>
        </pc:sldMkLst>
      </pc:sldChg>
      <pc:sldChg chg="addSp delSp modSp add mod">
        <pc:chgData name="Kristy Tiberi" userId="ebdf4b7f-c1c9-4d22-8fe9-8f43bfca5739" providerId="ADAL" clId="{CDFD6716-2E18-449B-A5EA-A21E59F39EB2}" dt="2023-10-26T03:49:58.375" v="64" actId="20577"/>
        <pc:sldMkLst>
          <pc:docMk/>
          <pc:sldMk cId="1491588059" sldId="353"/>
        </pc:sldMkLst>
        <pc:spChg chg="mod">
          <ac:chgData name="Kristy Tiberi" userId="ebdf4b7f-c1c9-4d22-8fe9-8f43bfca5739" providerId="ADAL" clId="{CDFD6716-2E18-449B-A5EA-A21E59F39EB2}" dt="2023-10-26T03:49:58.375" v="64" actId="20577"/>
          <ac:spMkLst>
            <pc:docMk/>
            <pc:sldMk cId="1491588059" sldId="353"/>
            <ac:spMk id="3" creationId="{F5F7965E-B7C5-FC60-A876-C59C5C0FB14C}"/>
          </ac:spMkLst>
        </pc:spChg>
        <pc:spChg chg="del">
          <ac:chgData name="Kristy Tiberi" userId="ebdf4b7f-c1c9-4d22-8fe9-8f43bfca5739" providerId="ADAL" clId="{CDFD6716-2E18-449B-A5EA-A21E59F39EB2}" dt="2023-10-26T03:48:52.987" v="1" actId="22"/>
          <ac:spMkLst>
            <pc:docMk/>
            <pc:sldMk cId="1491588059" sldId="353"/>
            <ac:spMk id="10" creationId="{4DF6C4BE-5590-F477-5B5E-F9724E47DA0C}"/>
          </ac:spMkLst>
        </pc:spChg>
        <pc:picChg chg="add mod ord">
          <ac:chgData name="Kristy Tiberi" userId="ebdf4b7f-c1c9-4d22-8fe9-8f43bfca5739" providerId="ADAL" clId="{CDFD6716-2E18-449B-A5EA-A21E59F39EB2}" dt="2023-10-26T03:48:59.621" v="3" actId="14100"/>
          <ac:picMkLst>
            <pc:docMk/>
            <pc:sldMk cId="1491588059" sldId="353"/>
            <ac:picMk id="4" creationId="{DAC85028-DD33-369E-6BCD-15A972AD7D64}"/>
          </ac:picMkLst>
        </pc:picChg>
      </pc:sldChg>
    </pc:docChg>
  </pc:docChgLst>
  <pc:docChgLst>
    <pc:chgData name="Irene Chymyn" userId="2e56d221-64e3-4b80-8a2e-95534e5b9459" providerId="ADAL" clId="{56D9EA07-6D8C-4043-8E55-F43D8419AAA0}"/>
    <pc:docChg chg="undo custSel addSld delSld modSld modSection">
      <pc:chgData name="Irene Chymyn" userId="2e56d221-64e3-4b80-8a2e-95534e5b9459" providerId="ADAL" clId="{56D9EA07-6D8C-4043-8E55-F43D8419AAA0}" dt="2023-10-30T22:17:03.527" v="409" actId="1076"/>
      <pc:docMkLst>
        <pc:docMk/>
      </pc:docMkLst>
      <pc:sldChg chg="modSp mod">
        <pc:chgData name="Irene Chymyn" userId="2e56d221-64e3-4b80-8a2e-95534e5b9459" providerId="ADAL" clId="{56D9EA07-6D8C-4043-8E55-F43D8419AAA0}" dt="2023-10-25T00:12:36.207" v="111" actId="20577"/>
        <pc:sldMkLst>
          <pc:docMk/>
          <pc:sldMk cId="1576669315" sldId="260"/>
        </pc:sldMkLst>
        <pc:spChg chg="mod">
          <ac:chgData name="Irene Chymyn" userId="2e56d221-64e3-4b80-8a2e-95534e5b9459" providerId="ADAL" clId="{56D9EA07-6D8C-4043-8E55-F43D8419AAA0}" dt="2023-10-25T00:12:36.207" v="111" actId="20577"/>
          <ac:spMkLst>
            <pc:docMk/>
            <pc:sldMk cId="1576669315" sldId="260"/>
            <ac:spMk id="4" creationId="{B8636D45-CBB4-2BFD-BB60-D7B6D441AE32}"/>
          </ac:spMkLst>
        </pc:spChg>
      </pc:sldChg>
      <pc:sldChg chg="modSp mod">
        <pc:chgData name="Irene Chymyn" userId="2e56d221-64e3-4b80-8a2e-95534e5b9459" providerId="ADAL" clId="{56D9EA07-6D8C-4043-8E55-F43D8419AAA0}" dt="2023-10-30T02:38:43.892" v="160" actId="20577"/>
        <pc:sldMkLst>
          <pc:docMk/>
          <pc:sldMk cId="304417556" sldId="314"/>
        </pc:sldMkLst>
        <pc:spChg chg="mod">
          <ac:chgData name="Irene Chymyn" userId="2e56d221-64e3-4b80-8a2e-95534e5b9459" providerId="ADAL" clId="{56D9EA07-6D8C-4043-8E55-F43D8419AAA0}" dt="2023-10-25T00:11:32.868" v="68" actId="20577"/>
          <ac:spMkLst>
            <pc:docMk/>
            <pc:sldMk cId="304417556" sldId="314"/>
            <ac:spMk id="2" creationId="{58E69673-B947-41AC-73E5-4716FE10FE92}"/>
          </ac:spMkLst>
        </pc:spChg>
        <pc:spChg chg="mod">
          <ac:chgData name="Irene Chymyn" userId="2e56d221-64e3-4b80-8a2e-95534e5b9459" providerId="ADAL" clId="{56D9EA07-6D8C-4043-8E55-F43D8419AAA0}" dt="2023-10-30T02:38:43.892" v="160" actId="20577"/>
          <ac:spMkLst>
            <pc:docMk/>
            <pc:sldMk cId="304417556" sldId="314"/>
            <ac:spMk id="4" creationId="{B8636D45-CBB4-2BFD-BB60-D7B6D441AE32}"/>
          </ac:spMkLst>
        </pc:spChg>
      </pc:sldChg>
      <pc:sldChg chg="modSp mod">
        <pc:chgData name="Irene Chymyn" userId="2e56d221-64e3-4b80-8a2e-95534e5b9459" providerId="ADAL" clId="{56D9EA07-6D8C-4043-8E55-F43D8419AAA0}" dt="2023-10-30T02:39:46.101" v="218" actId="20577"/>
        <pc:sldMkLst>
          <pc:docMk/>
          <pc:sldMk cId="3413386126" sldId="322"/>
        </pc:sldMkLst>
        <pc:spChg chg="mod">
          <ac:chgData name="Irene Chymyn" userId="2e56d221-64e3-4b80-8a2e-95534e5b9459" providerId="ADAL" clId="{56D9EA07-6D8C-4043-8E55-F43D8419AAA0}" dt="2023-10-30T02:39:46.101" v="218" actId="20577"/>
          <ac:spMkLst>
            <pc:docMk/>
            <pc:sldMk cId="3413386126" sldId="322"/>
            <ac:spMk id="4" creationId="{B8636D45-CBB4-2BFD-BB60-D7B6D441AE32}"/>
          </ac:spMkLst>
        </pc:spChg>
      </pc:sldChg>
      <pc:sldChg chg="modSp mod">
        <pc:chgData name="Irene Chymyn" userId="2e56d221-64e3-4b80-8a2e-95534e5b9459" providerId="ADAL" clId="{56D9EA07-6D8C-4043-8E55-F43D8419AAA0}" dt="2023-10-30T02:40:07.994" v="269" actId="20577"/>
        <pc:sldMkLst>
          <pc:docMk/>
          <pc:sldMk cId="1185099337" sldId="334"/>
        </pc:sldMkLst>
        <pc:spChg chg="mod">
          <ac:chgData name="Irene Chymyn" userId="2e56d221-64e3-4b80-8a2e-95534e5b9459" providerId="ADAL" clId="{56D9EA07-6D8C-4043-8E55-F43D8419AAA0}" dt="2023-10-30T02:40:07.994" v="269" actId="20577"/>
          <ac:spMkLst>
            <pc:docMk/>
            <pc:sldMk cId="1185099337" sldId="334"/>
            <ac:spMk id="4" creationId="{B8636D45-CBB4-2BFD-BB60-D7B6D441AE32}"/>
          </ac:spMkLst>
        </pc:spChg>
      </pc:sldChg>
      <pc:sldChg chg="addSp delSp modSp new mod modClrScheme modAnim chgLayout">
        <pc:chgData name="Irene Chymyn" userId="2e56d221-64e3-4b80-8a2e-95534e5b9459" providerId="ADAL" clId="{56D9EA07-6D8C-4043-8E55-F43D8419AAA0}" dt="2023-10-30T22:17:03.527" v="409" actId="1076"/>
        <pc:sldMkLst>
          <pc:docMk/>
          <pc:sldMk cId="1633306569" sldId="338"/>
        </pc:sldMkLst>
        <pc:spChg chg="mod ord">
          <ac:chgData name="Irene Chymyn" userId="2e56d221-64e3-4b80-8a2e-95534e5b9459" providerId="ADAL" clId="{56D9EA07-6D8C-4043-8E55-F43D8419AAA0}" dt="2023-10-30T22:16:57.394" v="407" actId="700"/>
          <ac:spMkLst>
            <pc:docMk/>
            <pc:sldMk cId="1633306569" sldId="338"/>
            <ac:spMk id="2" creationId="{A1B8CC32-15A8-E3FB-6743-2BD3ECE16933}"/>
          </ac:spMkLst>
        </pc:spChg>
        <pc:spChg chg="del">
          <ac:chgData name="Irene Chymyn" userId="2e56d221-64e3-4b80-8a2e-95534e5b9459" providerId="ADAL" clId="{56D9EA07-6D8C-4043-8E55-F43D8419AAA0}" dt="2023-10-20T03:24:09.684" v="43" actId="478"/>
          <ac:spMkLst>
            <pc:docMk/>
            <pc:sldMk cId="1633306569" sldId="338"/>
            <ac:spMk id="3" creationId="{342F39E3-D4B0-0302-1319-735CC55D3A21}"/>
          </ac:spMkLst>
        </pc:spChg>
        <pc:spChg chg="add del mod ord">
          <ac:chgData name="Irene Chymyn" userId="2e56d221-64e3-4b80-8a2e-95534e5b9459" providerId="ADAL" clId="{56D9EA07-6D8C-4043-8E55-F43D8419AAA0}" dt="2023-10-30T22:16:57.394" v="407" actId="700"/>
          <ac:spMkLst>
            <pc:docMk/>
            <pc:sldMk cId="1633306569" sldId="338"/>
            <ac:spMk id="4" creationId="{A47B6E53-8093-135D-883B-010F5DA70C1E}"/>
          </ac:spMkLst>
        </pc:spChg>
        <pc:spChg chg="add del mod ord">
          <ac:chgData name="Irene Chymyn" userId="2e56d221-64e3-4b80-8a2e-95534e5b9459" providerId="ADAL" clId="{56D9EA07-6D8C-4043-8E55-F43D8419AAA0}" dt="2023-10-30T22:16:57.394" v="407" actId="700"/>
          <ac:spMkLst>
            <pc:docMk/>
            <pc:sldMk cId="1633306569" sldId="338"/>
            <ac:spMk id="6" creationId="{0D022A91-63D4-7D8A-CE7C-F37EC40FB832}"/>
          </ac:spMkLst>
        </pc:spChg>
        <pc:picChg chg="add mod">
          <ac:chgData name="Irene Chymyn" userId="2e56d221-64e3-4b80-8a2e-95534e5b9459" providerId="ADAL" clId="{56D9EA07-6D8C-4043-8E55-F43D8419AAA0}" dt="2023-10-30T22:17:03.527" v="409" actId="1076"/>
          <ac:picMkLst>
            <pc:docMk/>
            <pc:sldMk cId="1633306569" sldId="338"/>
            <ac:picMk id="3" creationId="{F160B1AE-86FD-9EEC-3BE0-64ED80235C09}"/>
          </ac:picMkLst>
        </pc:picChg>
        <pc:picChg chg="add mod">
          <ac:chgData name="Irene Chymyn" userId="2e56d221-64e3-4b80-8a2e-95534e5b9459" providerId="ADAL" clId="{56D9EA07-6D8C-4043-8E55-F43D8419AAA0}" dt="2023-10-20T03:24:12.340" v="44" actId="1076"/>
          <ac:picMkLst>
            <pc:docMk/>
            <pc:sldMk cId="1633306569" sldId="338"/>
            <ac:picMk id="4" creationId="{FD844ECA-B79C-57B2-E6CA-58C15AEFE309}"/>
          </ac:picMkLst>
        </pc:picChg>
        <pc:picChg chg="del">
          <ac:chgData name="Irene Chymyn" userId="2e56d221-64e3-4b80-8a2e-95534e5b9459" providerId="ADAL" clId="{56D9EA07-6D8C-4043-8E55-F43D8419AAA0}" dt="2023-10-30T21:44:14.448" v="374" actId="478"/>
          <ac:picMkLst>
            <pc:docMk/>
            <pc:sldMk cId="1633306569" sldId="338"/>
            <ac:picMk id="5" creationId="{CA8F2A6A-123E-8459-58C9-69AB964715C5}"/>
          </ac:picMkLst>
        </pc:picChg>
      </pc:sldChg>
      <pc:sldChg chg="modSp new del mod">
        <pc:chgData name="Irene Chymyn" userId="2e56d221-64e3-4b80-8a2e-95534e5b9459" providerId="ADAL" clId="{56D9EA07-6D8C-4043-8E55-F43D8419AAA0}" dt="2023-10-30T02:40:54.588" v="284" actId="47"/>
        <pc:sldMkLst>
          <pc:docMk/>
          <pc:sldMk cId="2299738486" sldId="355"/>
        </pc:sldMkLst>
        <pc:spChg chg="mod">
          <ac:chgData name="Irene Chymyn" userId="2e56d221-64e3-4b80-8a2e-95534e5b9459" providerId="ADAL" clId="{56D9EA07-6D8C-4043-8E55-F43D8419AAA0}" dt="2023-10-30T02:40:26.204" v="282" actId="20577"/>
          <ac:spMkLst>
            <pc:docMk/>
            <pc:sldMk cId="2299738486" sldId="355"/>
            <ac:spMk id="4" creationId="{5E143CF5-9FE0-0CB1-EA22-3413B519A461}"/>
          </ac:spMkLst>
        </pc:spChg>
      </pc:sldChg>
      <pc:sldChg chg="modSp add mod">
        <pc:chgData name="Irene Chymyn" userId="2e56d221-64e3-4b80-8a2e-95534e5b9459" providerId="ADAL" clId="{56D9EA07-6D8C-4043-8E55-F43D8419AAA0}" dt="2023-10-30T02:43:06.253" v="370" actId="20577"/>
        <pc:sldMkLst>
          <pc:docMk/>
          <pc:sldMk cId="3171498992" sldId="356"/>
        </pc:sldMkLst>
        <pc:spChg chg="mod">
          <ac:chgData name="Irene Chymyn" userId="2e56d221-64e3-4b80-8a2e-95534e5b9459" providerId="ADAL" clId="{56D9EA07-6D8C-4043-8E55-F43D8419AAA0}" dt="2023-10-30T02:43:06.253" v="370" actId="20577"/>
          <ac:spMkLst>
            <pc:docMk/>
            <pc:sldMk cId="3171498992" sldId="356"/>
            <ac:spMk id="3" creationId="{6F67D867-B246-601D-F441-228154FB33E6}"/>
          </ac:spMkLst>
        </pc:spChg>
      </pc:sldChg>
      <pc:sldChg chg="add del">
        <pc:chgData name="Irene Chymyn" userId="2e56d221-64e3-4b80-8a2e-95534e5b9459" providerId="ADAL" clId="{56D9EA07-6D8C-4043-8E55-F43D8419AAA0}" dt="2023-10-30T02:43:16.685" v="372" actId="47"/>
        <pc:sldMkLst>
          <pc:docMk/>
          <pc:sldMk cId="1221234320" sldId="35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4A340-0DF9-496D-A35A-2517C154BB3C}" type="doc">
      <dgm:prSet loTypeId="urn:microsoft.com/office/officeart/2005/8/layout/hProcess1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EE14B3D0-875A-4BEE-A59B-9BF7088D2201}">
      <dgm:prSet phldrT="[Text]"/>
      <dgm:spPr/>
      <dgm:t>
        <a:bodyPr/>
        <a:lstStyle/>
        <a:p>
          <a:r>
            <a:rPr lang="en-US"/>
            <a:t>State Records Act amended </a:t>
          </a:r>
        </a:p>
        <a:p>
          <a:r>
            <a:rPr lang="en-US" b="1"/>
            <a:t>31 December 2022</a:t>
          </a:r>
          <a:endParaRPr lang="en-AU" b="1"/>
        </a:p>
      </dgm:t>
    </dgm:pt>
    <dgm:pt modelId="{94A9ECC2-E744-43C5-BA40-A7B02285B4C2}" type="parTrans" cxnId="{D1C312C5-EB35-487E-9D99-B8F40543433B}">
      <dgm:prSet/>
      <dgm:spPr/>
      <dgm:t>
        <a:bodyPr/>
        <a:lstStyle/>
        <a:p>
          <a:endParaRPr lang="en-AU"/>
        </a:p>
      </dgm:t>
    </dgm:pt>
    <dgm:pt modelId="{6402BE5F-1B74-4BB2-B5CE-2E3931C68CCF}" type="sibTrans" cxnId="{D1C312C5-EB35-487E-9D99-B8F40543433B}">
      <dgm:prSet/>
      <dgm:spPr/>
      <dgm:t>
        <a:bodyPr/>
        <a:lstStyle/>
        <a:p>
          <a:endParaRPr lang="en-AU"/>
        </a:p>
      </dgm:t>
    </dgm:pt>
    <dgm:pt modelId="{A78FEE3B-0370-4F89-B115-065F10BBF218}">
      <dgm:prSet phldrT="[Text]"/>
      <dgm:spPr/>
      <dgm:t>
        <a:bodyPr/>
        <a:lstStyle/>
        <a:p>
          <a:r>
            <a:rPr lang="en-US"/>
            <a:t>Information sessions with public office clusters </a:t>
          </a:r>
        </a:p>
        <a:p>
          <a:r>
            <a:rPr lang="en-US" b="1"/>
            <a:t>February to May 2023</a:t>
          </a:r>
          <a:endParaRPr lang="en-AU" b="1"/>
        </a:p>
      </dgm:t>
    </dgm:pt>
    <dgm:pt modelId="{C7B33BF3-0ED1-4136-8D66-32DDFAC343B6}" type="parTrans" cxnId="{2657123C-46FA-4940-B9A6-2D70FCF9B33F}">
      <dgm:prSet/>
      <dgm:spPr/>
      <dgm:t>
        <a:bodyPr/>
        <a:lstStyle/>
        <a:p>
          <a:endParaRPr lang="en-AU"/>
        </a:p>
      </dgm:t>
    </dgm:pt>
    <dgm:pt modelId="{1B06A8E8-2B2E-4919-9268-B5680CF971A0}" type="sibTrans" cxnId="{2657123C-46FA-4940-B9A6-2D70FCF9B33F}">
      <dgm:prSet/>
      <dgm:spPr/>
      <dgm:t>
        <a:bodyPr/>
        <a:lstStyle/>
        <a:p>
          <a:endParaRPr lang="en-AU"/>
        </a:p>
      </dgm:t>
    </dgm:pt>
    <dgm:pt modelId="{2F520DAB-B8E3-4FCB-9928-3541403D7025}">
      <dgm:prSet phldrT="[Text]"/>
      <dgm:spPr/>
      <dgm:t>
        <a:bodyPr/>
        <a:lstStyle/>
        <a:p>
          <a:r>
            <a:rPr lang="en-US"/>
            <a:t>Email from MHNSW Chief Operating Officer to all Senior Responsible Officers</a:t>
          </a:r>
        </a:p>
        <a:p>
          <a:r>
            <a:rPr lang="en-US" b="1"/>
            <a:t>April 2023</a:t>
          </a:r>
          <a:endParaRPr lang="en-AU" b="1"/>
        </a:p>
      </dgm:t>
    </dgm:pt>
    <dgm:pt modelId="{7A502650-5B93-4D1D-9997-A7EB3A80B6EA}" type="parTrans" cxnId="{05B73BC1-FD5A-4771-98D9-901750C5BCFD}">
      <dgm:prSet/>
      <dgm:spPr/>
      <dgm:t>
        <a:bodyPr/>
        <a:lstStyle/>
        <a:p>
          <a:endParaRPr lang="en-AU"/>
        </a:p>
      </dgm:t>
    </dgm:pt>
    <dgm:pt modelId="{736996F2-A231-4F4B-834B-63E1456330B1}" type="sibTrans" cxnId="{05B73BC1-FD5A-4771-98D9-901750C5BCFD}">
      <dgm:prSet/>
      <dgm:spPr/>
      <dgm:t>
        <a:bodyPr/>
        <a:lstStyle/>
        <a:p>
          <a:endParaRPr lang="en-AU"/>
        </a:p>
      </dgm:t>
    </dgm:pt>
    <dgm:pt modelId="{BA92B974-2E36-4150-ABAE-7E8A243B5317}">
      <dgm:prSet/>
      <dgm:spPr/>
      <dgm:t>
        <a:bodyPr/>
        <a:lstStyle/>
        <a:p>
          <a:r>
            <a:rPr lang="en-US"/>
            <a:t>Live webinars on using the access direction tool hosted </a:t>
          </a:r>
        </a:p>
        <a:p>
          <a:r>
            <a:rPr lang="en-US" b="1"/>
            <a:t>May &amp; June 2023</a:t>
          </a:r>
          <a:endParaRPr lang="en-AU" b="1"/>
        </a:p>
      </dgm:t>
    </dgm:pt>
    <dgm:pt modelId="{90FD7EA5-035F-4407-B67C-CEC206CE2F74}" type="parTrans" cxnId="{825CD093-0DBD-407D-AE37-967762975216}">
      <dgm:prSet/>
      <dgm:spPr/>
      <dgm:t>
        <a:bodyPr/>
        <a:lstStyle/>
        <a:p>
          <a:endParaRPr lang="en-AU"/>
        </a:p>
      </dgm:t>
    </dgm:pt>
    <dgm:pt modelId="{2C4F3003-8C02-4DA2-B812-ABB30BA0F3BD}" type="sibTrans" cxnId="{825CD093-0DBD-407D-AE37-967762975216}">
      <dgm:prSet/>
      <dgm:spPr/>
      <dgm:t>
        <a:bodyPr/>
        <a:lstStyle/>
        <a:p>
          <a:endParaRPr lang="en-AU"/>
        </a:p>
      </dgm:t>
    </dgm:pt>
    <dgm:pt modelId="{777807D0-BEB1-49DA-94FE-A51F8F74C0DD}">
      <dgm:prSet/>
      <dgm:spPr/>
      <dgm:t>
        <a:bodyPr/>
        <a:lstStyle/>
        <a:p>
          <a:r>
            <a:rPr lang="en-US"/>
            <a:t>Presentation of Access Direction Tool to Records Managers Forum</a:t>
          </a:r>
        </a:p>
        <a:p>
          <a:r>
            <a:rPr lang="en-US"/>
            <a:t> </a:t>
          </a:r>
          <a:r>
            <a:rPr lang="en-US" b="1"/>
            <a:t>March 2023</a:t>
          </a:r>
          <a:endParaRPr lang="en-AU" b="1"/>
        </a:p>
      </dgm:t>
    </dgm:pt>
    <dgm:pt modelId="{C411BD43-F3E4-427A-B4B9-0884B602C9A7}" type="parTrans" cxnId="{4AFCAA41-DE8A-476E-8E59-467DAB03F01C}">
      <dgm:prSet/>
      <dgm:spPr/>
      <dgm:t>
        <a:bodyPr/>
        <a:lstStyle/>
        <a:p>
          <a:endParaRPr lang="en-AU"/>
        </a:p>
      </dgm:t>
    </dgm:pt>
    <dgm:pt modelId="{3472BDFB-F86A-499A-8AA2-62352D777446}" type="sibTrans" cxnId="{4AFCAA41-DE8A-476E-8E59-467DAB03F01C}">
      <dgm:prSet/>
      <dgm:spPr/>
      <dgm:t>
        <a:bodyPr/>
        <a:lstStyle/>
        <a:p>
          <a:endParaRPr lang="en-AU"/>
        </a:p>
      </dgm:t>
    </dgm:pt>
    <dgm:pt modelId="{7B1E263A-79B3-4474-B49E-92B72E480BDF}">
      <dgm:prSet/>
      <dgm:spPr/>
      <dgm:t>
        <a:bodyPr/>
        <a:lstStyle/>
        <a:p>
          <a:r>
            <a:rPr lang="en-US"/>
            <a:t>Targeted engagement with outstanding public offices</a:t>
          </a:r>
        </a:p>
        <a:p>
          <a:r>
            <a:rPr lang="en-US" b="1"/>
            <a:t>July to September 2023</a:t>
          </a:r>
          <a:endParaRPr lang="en-AU" b="1"/>
        </a:p>
      </dgm:t>
    </dgm:pt>
    <dgm:pt modelId="{92555B9E-2B34-4A65-A913-AFA96A0F5C9F}" type="parTrans" cxnId="{EDE09A98-923E-49A9-AA0C-5BB77BADFE73}">
      <dgm:prSet/>
      <dgm:spPr/>
      <dgm:t>
        <a:bodyPr/>
        <a:lstStyle/>
        <a:p>
          <a:endParaRPr lang="en-AU"/>
        </a:p>
      </dgm:t>
    </dgm:pt>
    <dgm:pt modelId="{3EC64258-4FF0-47F5-818E-13C3FBE70AC7}" type="sibTrans" cxnId="{EDE09A98-923E-49A9-AA0C-5BB77BADFE73}">
      <dgm:prSet/>
      <dgm:spPr/>
      <dgm:t>
        <a:bodyPr/>
        <a:lstStyle/>
        <a:p>
          <a:endParaRPr lang="en-AU"/>
        </a:p>
      </dgm:t>
    </dgm:pt>
    <dgm:pt modelId="{9AD3F1FF-2BD5-4984-B5C2-BBBB7015520B}">
      <dgm:prSet/>
      <dgm:spPr/>
      <dgm:t>
        <a:bodyPr/>
        <a:lstStyle/>
        <a:p>
          <a:r>
            <a:rPr lang="en-US"/>
            <a:t>Email from Director, Collections sent to Senior Responsible Officers of outstanding public offices</a:t>
          </a:r>
        </a:p>
        <a:p>
          <a:r>
            <a:rPr lang="en-US" b="1"/>
            <a:t>October 2023</a:t>
          </a:r>
          <a:endParaRPr lang="en-AU" b="1"/>
        </a:p>
      </dgm:t>
    </dgm:pt>
    <dgm:pt modelId="{257C7A63-D3CA-4B88-B847-78F9E9E7540B}" type="parTrans" cxnId="{0378D969-776D-4DD9-A596-8F7B5BEDD3B0}">
      <dgm:prSet/>
      <dgm:spPr/>
      <dgm:t>
        <a:bodyPr/>
        <a:lstStyle/>
        <a:p>
          <a:endParaRPr lang="en-AU"/>
        </a:p>
      </dgm:t>
    </dgm:pt>
    <dgm:pt modelId="{A358719E-E53F-45F7-9A24-F20940C9698C}" type="sibTrans" cxnId="{0378D969-776D-4DD9-A596-8F7B5BEDD3B0}">
      <dgm:prSet/>
      <dgm:spPr/>
      <dgm:t>
        <a:bodyPr/>
        <a:lstStyle/>
        <a:p>
          <a:endParaRPr lang="en-AU"/>
        </a:p>
      </dgm:t>
    </dgm:pt>
    <dgm:pt modelId="{95EEFB08-EE94-4833-9EB6-5C95E4CCAAE3}">
      <dgm:prSet/>
      <dgm:spPr/>
      <dgm:t>
        <a:bodyPr/>
        <a:lstStyle/>
        <a:p>
          <a:r>
            <a:rPr lang="en-US"/>
            <a:t>MHNSW CEO to write to Chief Executives of outstanding public offices</a:t>
          </a:r>
        </a:p>
        <a:p>
          <a:r>
            <a:rPr lang="en-US" b="1"/>
            <a:t>November 2023</a:t>
          </a:r>
        </a:p>
      </dgm:t>
    </dgm:pt>
    <dgm:pt modelId="{F2EF504A-D85F-4ADF-929A-A87222B7A9BC}" type="parTrans" cxnId="{55207D6C-FCC0-4AC3-BCCE-7222A92D5316}">
      <dgm:prSet/>
      <dgm:spPr/>
      <dgm:t>
        <a:bodyPr/>
        <a:lstStyle/>
        <a:p>
          <a:endParaRPr lang="en-AU"/>
        </a:p>
      </dgm:t>
    </dgm:pt>
    <dgm:pt modelId="{214192B1-BAA8-438B-B95B-EF8EB8302E80}" type="sibTrans" cxnId="{55207D6C-FCC0-4AC3-BCCE-7222A92D5316}">
      <dgm:prSet/>
      <dgm:spPr/>
      <dgm:t>
        <a:bodyPr/>
        <a:lstStyle/>
        <a:p>
          <a:endParaRPr lang="en-AU"/>
        </a:p>
      </dgm:t>
    </dgm:pt>
    <dgm:pt modelId="{4D00BEA8-1B15-434A-AB63-CF4189BF40A5}">
      <dgm:prSet/>
      <dgm:spPr/>
      <dgm:t>
        <a:bodyPr/>
        <a:lstStyle/>
        <a:p>
          <a:r>
            <a:rPr lang="en-US"/>
            <a:t>Deadline to register access directions</a:t>
          </a:r>
        </a:p>
        <a:p>
          <a:r>
            <a:rPr lang="en-US" b="1"/>
            <a:t>8 December 2023</a:t>
          </a:r>
          <a:endParaRPr lang="en-AU" b="1"/>
        </a:p>
      </dgm:t>
    </dgm:pt>
    <dgm:pt modelId="{F164B7BC-8AC0-41DB-B4B5-D8CB2C96019D}" type="parTrans" cxnId="{B8F49720-4C9F-49E1-99FB-39E16E842A98}">
      <dgm:prSet/>
      <dgm:spPr/>
      <dgm:t>
        <a:bodyPr/>
        <a:lstStyle/>
        <a:p>
          <a:endParaRPr lang="en-AU"/>
        </a:p>
      </dgm:t>
    </dgm:pt>
    <dgm:pt modelId="{C6F4A7FF-BE47-4ABD-B217-80DE434B9E42}" type="sibTrans" cxnId="{B8F49720-4C9F-49E1-99FB-39E16E842A98}">
      <dgm:prSet/>
      <dgm:spPr/>
      <dgm:t>
        <a:bodyPr/>
        <a:lstStyle/>
        <a:p>
          <a:endParaRPr lang="en-AU"/>
        </a:p>
      </dgm:t>
    </dgm:pt>
    <dgm:pt modelId="{21554A63-A523-4BB5-8988-FA1C04E71427}">
      <dgm:prSet/>
      <dgm:spPr/>
      <dgm:t>
        <a:bodyPr/>
        <a:lstStyle/>
        <a:p>
          <a:r>
            <a:rPr lang="en-US"/>
            <a:t>All State records without CPA directions default to open</a:t>
          </a:r>
        </a:p>
        <a:p>
          <a:r>
            <a:rPr lang="en-US" b="1"/>
            <a:t>1 January 2024</a:t>
          </a:r>
          <a:endParaRPr lang="en-AU" b="1"/>
        </a:p>
      </dgm:t>
    </dgm:pt>
    <dgm:pt modelId="{A2D03031-A9DA-4960-893B-B4E23CDC9600}" type="parTrans" cxnId="{35AA0069-D98A-477F-8B56-A8D74665E6F7}">
      <dgm:prSet/>
      <dgm:spPr/>
      <dgm:t>
        <a:bodyPr/>
        <a:lstStyle/>
        <a:p>
          <a:endParaRPr lang="en-AU"/>
        </a:p>
      </dgm:t>
    </dgm:pt>
    <dgm:pt modelId="{7A002622-A4EC-4F32-A1A4-2E21C956BBAE}" type="sibTrans" cxnId="{35AA0069-D98A-477F-8B56-A8D74665E6F7}">
      <dgm:prSet/>
      <dgm:spPr/>
      <dgm:t>
        <a:bodyPr/>
        <a:lstStyle/>
        <a:p>
          <a:endParaRPr lang="en-AU"/>
        </a:p>
      </dgm:t>
    </dgm:pt>
    <dgm:pt modelId="{73B28097-04C6-4C97-B0D1-B33743B62499}" type="pres">
      <dgm:prSet presAssocID="{5194A340-0DF9-496D-A35A-2517C154BB3C}" presName="Name0" presStyleCnt="0">
        <dgm:presLayoutVars>
          <dgm:dir/>
          <dgm:resizeHandles val="exact"/>
        </dgm:presLayoutVars>
      </dgm:prSet>
      <dgm:spPr/>
    </dgm:pt>
    <dgm:pt modelId="{8EA1566C-883B-48DF-B056-08AC81C7C4E3}" type="pres">
      <dgm:prSet presAssocID="{5194A340-0DF9-496D-A35A-2517C154BB3C}" presName="arrow" presStyleLbl="bgShp" presStyleIdx="0" presStyleCnt="1"/>
      <dgm:spPr/>
    </dgm:pt>
    <dgm:pt modelId="{3BCA609D-D5C8-4BCF-AC00-2C944135DC2B}" type="pres">
      <dgm:prSet presAssocID="{5194A340-0DF9-496D-A35A-2517C154BB3C}" presName="points" presStyleCnt="0"/>
      <dgm:spPr/>
    </dgm:pt>
    <dgm:pt modelId="{D40B25E7-8D6A-46E6-A66C-67B627109EDF}" type="pres">
      <dgm:prSet presAssocID="{EE14B3D0-875A-4BEE-A59B-9BF7088D2201}" presName="compositeA" presStyleCnt="0"/>
      <dgm:spPr/>
    </dgm:pt>
    <dgm:pt modelId="{352B4A53-839D-41C6-B084-59E916843BDB}" type="pres">
      <dgm:prSet presAssocID="{EE14B3D0-875A-4BEE-A59B-9BF7088D2201}" presName="textA" presStyleLbl="revTx" presStyleIdx="0" presStyleCnt="10">
        <dgm:presLayoutVars>
          <dgm:bulletEnabled val="1"/>
        </dgm:presLayoutVars>
      </dgm:prSet>
      <dgm:spPr/>
    </dgm:pt>
    <dgm:pt modelId="{735ED775-FDA6-4173-A654-11AB0DB43DB6}" type="pres">
      <dgm:prSet presAssocID="{EE14B3D0-875A-4BEE-A59B-9BF7088D2201}" presName="circleA" presStyleLbl="node1" presStyleIdx="0" presStyleCnt="10"/>
      <dgm:spPr/>
    </dgm:pt>
    <dgm:pt modelId="{4EE6B11B-6A22-40EB-A690-1AF55296C49F}" type="pres">
      <dgm:prSet presAssocID="{EE14B3D0-875A-4BEE-A59B-9BF7088D2201}" presName="spaceA" presStyleCnt="0"/>
      <dgm:spPr/>
    </dgm:pt>
    <dgm:pt modelId="{B9A4D035-67D8-4A5D-AF36-0168FC0D06D2}" type="pres">
      <dgm:prSet presAssocID="{6402BE5F-1B74-4BB2-B5CE-2E3931C68CCF}" presName="space" presStyleCnt="0"/>
      <dgm:spPr/>
    </dgm:pt>
    <dgm:pt modelId="{0F789B72-B9EA-4519-9FAB-440EEB3E2974}" type="pres">
      <dgm:prSet presAssocID="{A78FEE3B-0370-4F89-B115-065F10BBF218}" presName="compositeB" presStyleCnt="0"/>
      <dgm:spPr/>
    </dgm:pt>
    <dgm:pt modelId="{4B206545-667B-4ECB-B8BA-6BACFD2C0EB0}" type="pres">
      <dgm:prSet presAssocID="{A78FEE3B-0370-4F89-B115-065F10BBF218}" presName="textB" presStyleLbl="revTx" presStyleIdx="1" presStyleCnt="10">
        <dgm:presLayoutVars>
          <dgm:bulletEnabled val="1"/>
        </dgm:presLayoutVars>
      </dgm:prSet>
      <dgm:spPr/>
    </dgm:pt>
    <dgm:pt modelId="{1F0C9D62-20C1-4A7C-BDF4-428BFCFFC412}" type="pres">
      <dgm:prSet presAssocID="{A78FEE3B-0370-4F89-B115-065F10BBF218}" presName="circleB" presStyleLbl="node1" presStyleIdx="1" presStyleCnt="10"/>
      <dgm:spPr/>
    </dgm:pt>
    <dgm:pt modelId="{C6825F17-ED07-4D00-ABB9-989266624E47}" type="pres">
      <dgm:prSet presAssocID="{A78FEE3B-0370-4F89-B115-065F10BBF218}" presName="spaceB" presStyleCnt="0"/>
      <dgm:spPr/>
    </dgm:pt>
    <dgm:pt modelId="{54B02921-258C-42DD-A5A6-544E10A0ECF4}" type="pres">
      <dgm:prSet presAssocID="{1B06A8E8-2B2E-4919-9268-B5680CF971A0}" presName="space" presStyleCnt="0"/>
      <dgm:spPr/>
    </dgm:pt>
    <dgm:pt modelId="{FA498265-8065-4C18-A91D-BEA001F72196}" type="pres">
      <dgm:prSet presAssocID="{777807D0-BEB1-49DA-94FE-A51F8F74C0DD}" presName="compositeA" presStyleCnt="0"/>
      <dgm:spPr/>
    </dgm:pt>
    <dgm:pt modelId="{F790BE24-2FD1-4350-A39B-7AE07E40ABE6}" type="pres">
      <dgm:prSet presAssocID="{777807D0-BEB1-49DA-94FE-A51F8F74C0DD}" presName="textA" presStyleLbl="revTx" presStyleIdx="2" presStyleCnt="10">
        <dgm:presLayoutVars>
          <dgm:bulletEnabled val="1"/>
        </dgm:presLayoutVars>
      </dgm:prSet>
      <dgm:spPr/>
    </dgm:pt>
    <dgm:pt modelId="{504303F2-06F6-442E-8180-D2758A6F258B}" type="pres">
      <dgm:prSet presAssocID="{777807D0-BEB1-49DA-94FE-A51F8F74C0DD}" presName="circleA" presStyleLbl="node1" presStyleIdx="2" presStyleCnt="10"/>
      <dgm:spPr/>
    </dgm:pt>
    <dgm:pt modelId="{78EDA5DF-5354-4E43-9B7C-2829246A63D7}" type="pres">
      <dgm:prSet presAssocID="{777807D0-BEB1-49DA-94FE-A51F8F74C0DD}" presName="spaceA" presStyleCnt="0"/>
      <dgm:spPr/>
    </dgm:pt>
    <dgm:pt modelId="{8315C64C-188E-4BFD-94C7-C68F04A94BE6}" type="pres">
      <dgm:prSet presAssocID="{3472BDFB-F86A-499A-8AA2-62352D777446}" presName="space" presStyleCnt="0"/>
      <dgm:spPr/>
    </dgm:pt>
    <dgm:pt modelId="{7ECD195B-474E-43FE-BC31-4A2609E80634}" type="pres">
      <dgm:prSet presAssocID="{2F520DAB-B8E3-4FCB-9928-3541403D7025}" presName="compositeB" presStyleCnt="0"/>
      <dgm:spPr/>
    </dgm:pt>
    <dgm:pt modelId="{48DBF70A-D3E5-4AEB-9689-1635F0771C9F}" type="pres">
      <dgm:prSet presAssocID="{2F520DAB-B8E3-4FCB-9928-3541403D7025}" presName="textB" presStyleLbl="revTx" presStyleIdx="3" presStyleCnt="10">
        <dgm:presLayoutVars>
          <dgm:bulletEnabled val="1"/>
        </dgm:presLayoutVars>
      </dgm:prSet>
      <dgm:spPr/>
    </dgm:pt>
    <dgm:pt modelId="{FCFD1863-2498-4092-87AB-A8490E11F223}" type="pres">
      <dgm:prSet presAssocID="{2F520DAB-B8E3-4FCB-9928-3541403D7025}" presName="circleB" presStyleLbl="node1" presStyleIdx="3" presStyleCnt="10"/>
      <dgm:spPr/>
    </dgm:pt>
    <dgm:pt modelId="{0CDF7517-1A4B-477C-B96F-36FF64974EAB}" type="pres">
      <dgm:prSet presAssocID="{2F520DAB-B8E3-4FCB-9928-3541403D7025}" presName="spaceB" presStyleCnt="0"/>
      <dgm:spPr/>
    </dgm:pt>
    <dgm:pt modelId="{2522FFF6-56D5-41EB-BB93-05FFCB5B7EA2}" type="pres">
      <dgm:prSet presAssocID="{736996F2-A231-4F4B-834B-63E1456330B1}" presName="space" presStyleCnt="0"/>
      <dgm:spPr/>
    </dgm:pt>
    <dgm:pt modelId="{18442E94-323A-4622-896D-F3D8E0315C51}" type="pres">
      <dgm:prSet presAssocID="{BA92B974-2E36-4150-ABAE-7E8A243B5317}" presName="compositeA" presStyleCnt="0"/>
      <dgm:spPr/>
    </dgm:pt>
    <dgm:pt modelId="{CC622287-5E92-41FA-A759-99A6CE75A424}" type="pres">
      <dgm:prSet presAssocID="{BA92B974-2E36-4150-ABAE-7E8A243B5317}" presName="textA" presStyleLbl="revTx" presStyleIdx="4" presStyleCnt="10">
        <dgm:presLayoutVars>
          <dgm:bulletEnabled val="1"/>
        </dgm:presLayoutVars>
      </dgm:prSet>
      <dgm:spPr/>
    </dgm:pt>
    <dgm:pt modelId="{9E3727CF-11C2-4084-9359-7D2390616AC5}" type="pres">
      <dgm:prSet presAssocID="{BA92B974-2E36-4150-ABAE-7E8A243B5317}" presName="circleA" presStyleLbl="node1" presStyleIdx="4" presStyleCnt="10"/>
      <dgm:spPr/>
    </dgm:pt>
    <dgm:pt modelId="{1D2A0DFD-A984-43DC-8BD8-699B4681A44C}" type="pres">
      <dgm:prSet presAssocID="{BA92B974-2E36-4150-ABAE-7E8A243B5317}" presName="spaceA" presStyleCnt="0"/>
      <dgm:spPr/>
    </dgm:pt>
    <dgm:pt modelId="{418C8CF9-25B8-4750-8F95-E50FE6E0FC41}" type="pres">
      <dgm:prSet presAssocID="{2C4F3003-8C02-4DA2-B812-ABB30BA0F3BD}" presName="space" presStyleCnt="0"/>
      <dgm:spPr/>
    </dgm:pt>
    <dgm:pt modelId="{DB568F3A-8ED0-4C91-87C7-8067FA44FAA6}" type="pres">
      <dgm:prSet presAssocID="{7B1E263A-79B3-4474-B49E-92B72E480BDF}" presName="compositeB" presStyleCnt="0"/>
      <dgm:spPr/>
    </dgm:pt>
    <dgm:pt modelId="{99A7C890-1CA5-4F91-B09B-B3FEE196CFC2}" type="pres">
      <dgm:prSet presAssocID="{7B1E263A-79B3-4474-B49E-92B72E480BDF}" presName="textB" presStyleLbl="revTx" presStyleIdx="5" presStyleCnt="10">
        <dgm:presLayoutVars>
          <dgm:bulletEnabled val="1"/>
        </dgm:presLayoutVars>
      </dgm:prSet>
      <dgm:spPr/>
    </dgm:pt>
    <dgm:pt modelId="{56125558-AAD7-46F2-B3DD-6F58F7B0955B}" type="pres">
      <dgm:prSet presAssocID="{7B1E263A-79B3-4474-B49E-92B72E480BDF}" presName="circleB" presStyleLbl="node1" presStyleIdx="5" presStyleCnt="10"/>
      <dgm:spPr/>
    </dgm:pt>
    <dgm:pt modelId="{E9AE1923-4124-4972-ACF9-151123D9ACC5}" type="pres">
      <dgm:prSet presAssocID="{7B1E263A-79B3-4474-B49E-92B72E480BDF}" presName="spaceB" presStyleCnt="0"/>
      <dgm:spPr/>
    </dgm:pt>
    <dgm:pt modelId="{E1F24FA8-6645-4072-BA5C-39A70B92C5D4}" type="pres">
      <dgm:prSet presAssocID="{3EC64258-4FF0-47F5-818E-13C3FBE70AC7}" presName="space" presStyleCnt="0"/>
      <dgm:spPr/>
    </dgm:pt>
    <dgm:pt modelId="{F462DD6F-2FC7-43D5-831E-754408494568}" type="pres">
      <dgm:prSet presAssocID="{9AD3F1FF-2BD5-4984-B5C2-BBBB7015520B}" presName="compositeA" presStyleCnt="0"/>
      <dgm:spPr/>
    </dgm:pt>
    <dgm:pt modelId="{897FBA24-6C82-494C-851B-01E0351A72D8}" type="pres">
      <dgm:prSet presAssocID="{9AD3F1FF-2BD5-4984-B5C2-BBBB7015520B}" presName="textA" presStyleLbl="revTx" presStyleIdx="6" presStyleCnt="10">
        <dgm:presLayoutVars>
          <dgm:bulletEnabled val="1"/>
        </dgm:presLayoutVars>
      </dgm:prSet>
      <dgm:spPr/>
    </dgm:pt>
    <dgm:pt modelId="{EC73974C-0D32-4C5E-BB9C-AB5244C344CC}" type="pres">
      <dgm:prSet presAssocID="{9AD3F1FF-2BD5-4984-B5C2-BBBB7015520B}" presName="circleA" presStyleLbl="node1" presStyleIdx="6" presStyleCnt="10"/>
      <dgm:spPr/>
    </dgm:pt>
    <dgm:pt modelId="{CF1C4E93-759C-4EA4-A510-3300BF725A8F}" type="pres">
      <dgm:prSet presAssocID="{9AD3F1FF-2BD5-4984-B5C2-BBBB7015520B}" presName="spaceA" presStyleCnt="0"/>
      <dgm:spPr/>
    </dgm:pt>
    <dgm:pt modelId="{40F905CD-9312-4BEA-B35C-30CA270F978E}" type="pres">
      <dgm:prSet presAssocID="{A358719E-E53F-45F7-9A24-F20940C9698C}" presName="space" presStyleCnt="0"/>
      <dgm:spPr/>
    </dgm:pt>
    <dgm:pt modelId="{EEC1C99A-0140-4BB1-9B90-93E5B9EBA530}" type="pres">
      <dgm:prSet presAssocID="{95EEFB08-EE94-4833-9EB6-5C95E4CCAAE3}" presName="compositeB" presStyleCnt="0"/>
      <dgm:spPr/>
    </dgm:pt>
    <dgm:pt modelId="{26AE9E08-D491-44EC-9248-5B7943AE214D}" type="pres">
      <dgm:prSet presAssocID="{95EEFB08-EE94-4833-9EB6-5C95E4CCAAE3}" presName="textB" presStyleLbl="revTx" presStyleIdx="7" presStyleCnt="10">
        <dgm:presLayoutVars>
          <dgm:bulletEnabled val="1"/>
        </dgm:presLayoutVars>
      </dgm:prSet>
      <dgm:spPr/>
    </dgm:pt>
    <dgm:pt modelId="{1F24996C-E703-41F8-B465-C04FF676037E}" type="pres">
      <dgm:prSet presAssocID="{95EEFB08-EE94-4833-9EB6-5C95E4CCAAE3}" presName="circleB" presStyleLbl="node1" presStyleIdx="7" presStyleCnt="10"/>
      <dgm:spPr/>
    </dgm:pt>
    <dgm:pt modelId="{7B0B712A-97C9-4347-9895-9AA83F2FDB9D}" type="pres">
      <dgm:prSet presAssocID="{95EEFB08-EE94-4833-9EB6-5C95E4CCAAE3}" presName="spaceB" presStyleCnt="0"/>
      <dgm:spPr/>
    </dgm:pt>
    <dgm:pt modelId="{13F23EEA-E413-4249-8B6E-D663C0348042}" type="pres">
      <dgm:prSet presAssocID="{214192B1-BAA8-438B-B95B-EF8EB8302E80}" presName="space" presStyleCnt="0"/>
      <dgm:spPr/>
    </dgm:pt>
    <dgm:pt modelId="{B8996AA2-3330-4564-974E-14CFF5D49ABC}" type="pres">
      <dgm:prSet presAssocID="{4D00BEA8-1B15-434A-AB63-CF4189BF40A5}" presName="compositeA" presStyleCnt="0"/>
      <dgm:spPr/>
    </dgm:pt>
    <dgm:pt modelId="{C5F7C1EF-4FCC-402C-A356-A73A961E5C81}" type="pres">
      <dgm:prSet presAssocID="{4D00BEA8-1B15-434A-AB63-CF4189BF40A5}" presName="textA" presStyleLbl="revTx" presStyleIdx="8" presStyleCnt="10">
        <dgm:presLayoutVars>
          <dgm:bulletEnabled val="1"/>
        </dgm:presLayoutVars>
      </dgm:prSet>
      <dgm:spPr/>
    </dgm:pt>
    <dgm:pt modelId="{F1BDD128-93E3-432C-BA8E-DC0C41903CC8}" type="pres">
      <dgm:prSet presAssocID="{4D00BEA8-1B15-434A-AB63-CF4189BF40A5}" presName="circleA" presStyleLbl="node1" presStyleIdx="8" presStyleCnt="10"/>
      <dgm:spPr/>
    </dgm:pt>
    <dgm:pt modelId="{BDD18B48-E4FA-4074-89EE-8C295FA93DD1}" type="pres">
      <dgm:prSet presAssocID="{4D00BEA8-1B15-434A-AB63-CF4189BF40A5}" presName="spaceA" presStyleCnt="0"/>
      <dgm:spPr/>
    </dgm:pt>
    <dgm:pt modelId="{91AFE821-C372-4C46-B136-FCFF90428612}" type="pres">
      <dgm:prSet presAssocID="{C6F4A7FF-BE47-4ABD-B217-80DE434B9E42}" presName="space" presStyleCnt="0"/>
      <dgm:spPr/>
    </dgm:pt>
    <dgm:pt modelId="{AE28AF47-C680-4319-A67A-676D1A616A24}" type="pres">
      <dgm:prSet presAssocID="{21554A63-A523-4BB5-8988-FA1C04E71427}" presName="compositeB" presStyleCnt="0"/>
      <dgm:spPr/>
    </dgm:pt>
    <dgm:pt modelId="{4C0F51BB-3F8E-4ACB-8E37-9A39E9AEA692}" type="pres">
      <dgm:prSet presAssocID="{21554A63-A523-4BB5-8988-FA1C04E71427}" presName="textB" presStyleLbl="revTx" presStyleIdx="9" presStyleCnt="10">
        <dgm:presLayoutVars>
          <dgm:bulletEnabled val="1"/>
        </dgm:presLayoutVars>
      </dgm:prSet>
      <dgm:spPr/>
    </dgm:pt>
    <dgm:pt modelId="{E1F86CC4-87A5-446F-99F7-FDEF3D346F27}" type="pres">
      <dgm:prSet presAssocID="{21554A63-A523-4BB5-8988-FA1C04E71427}" presName="circleB" presStyleLbl="node1" presStyleIdx="9" presStyleCnt="10"/>
      <dgm:spPr/>
    </dgm:pt>
    <dgm:pt modelId="{F4E902CE-36B2-4194-B859-463A8997B04F}" type="pres">
      <dgm:prSet presAssocID="{21554A63-A523-4BB5-8988-FA1C04E71427}" presName="spaceB" presStyleCnt="0"/>
      <dgm:spPr/>
    </dgm:pt>
  </dgm:ptLst>
  <dgm:cxnLst>
    <dgm:cxn modelId="{7BCF8E0B-94C8-41B4-A761-5EC4B7710277}" type="presOf" srcId="{95EEFB08-EE94-4833-9EB6-5C95E4CCAAE3}" destId="{26AE9E08-D491-44EC-9248-5B7943AE214D}" srcOrd="0" destOrd="0" presId="urn:microsoft.com/office/officeart/2005/8/layout/hProcess11"/>
    <dgm:cxn modelId="{8D6E9313-F252-42F2-A703-7851C6BEE8ED}" type="presOf" srcId="{21554A63-A523-4BB5-8988-FA1C04E71427}" destId="{4C0F51BB-3F8E-4ACB-8E37-9A39E9AEA692}" srcOrd="0" destOrd="0" presId="urn:microsoft.com/office/officeart/2005/8/layout/hProcess11"/>
    <dgm:cxn modelId="{76E0E814-F392-4D04-A546-5A30C56BD1AE}" type="presOf" srcId="{4D00BEA8-1B15-434A-AB63-CF4189BF40A5}" destId="{C5F7C1EF-4FCC-402C-A356-A73A961E5C81}" srcOrd="0" destOrd="0" presId="urn:microsoft.com/office/officeart/2005/8/layout/hProcess11"/>
    <dgm:cxn modelId="{B8F49720-4C9F-49E1-99FB-39E16E842A98}" srcId="{5194A340-0DF9-496D-A35A-2517C154BB3C}" destId="{4D00BEA8-1B15-434A-AB63-CF4189BF40A5}" srcOrd="8" destOrd="0" parTransId="{F164B7BC-8AC0-41DB-B4B5-D8CB2C96019D}" sibTransId="{C6F4A7FF-BE47-4ABD-B217-80DE434B9E42}"/>
    <dgm:cxn modelId="{057DF82D-380E-4C2D-A2CB-48EC5E3CCCF2}" type="presOf" srcId="{EE14B3D0-875A-4BEE-A59B-9BF7088D2201}" destId="{352B4A53-839D-41C6-B084-59E916843BDB}" srcOrd="0" destOrd="0" presId="urn:microsoft.com/office/officeart/2005/8/layout/hProcess11"/>
    <dgm:cxn modelId="{B2173932-9174-403C-9C0E-595EA91AC76C}" type="presOf" srcId="{5194A340-0DF9-496D-A35A-2517C154BB3C}" destId="{73B28097-04C6-4C97-B0D1-B33743B62499}" srcOrd="0" destOrd="0" presId="urn:microsoft.com/office/officeart/2005/8/layout/hProcess11"/>
    <dgm:cxn modelId="{2657123C-46FA-4940-B9A6-2D70FCF9B33F}" srcId="{5194A340-0DF9-496D-A35A-2517C154BB3C}" destId="{A78FEE3B-0370-4F89-B115-065F10BBF218}" srcOrd="1" destOrd="0" parTransId="{C7B33BF3-0ED1-4136-8D66-32DDFAC343B6}" sibTransId="{1B06A8E8-2B2E-4919-9268-B5680CF971A0}"/>
    <dgm:cxn modelId="{4AFCAA41-DE8A-476E-8E59-467DAB03F01C}" srcId="{5194A340-0DF9-496D-A35A-2517C154BB3C}" destId="{777807D0-BEB1-49DA-94FE-A51F8F74C0DD}" srcOrd="2" destOrd="0" parTransId="{C411BD43-F3E4-427A-B4B9-0884B602C9A7}" sibTransId="{3472BDFB-F86A-499A-8AA2-62352D777446}"/>
    <dgm:cxn modelId="{35AA0069-D98A-477F-8B56-A8D74665E6F7}" srcId="{5194A340-0DF9-496D-A35A-2517C154BB3C}" destId="{21554A63-A523-4BB5-8988-FA1C04E71427}" srcOrd="9" destOrd="0" parTransId="{A2D03031-A9DA-4960-893B-B4E23CDC9600}" sibTransId="{7A002622-A4EC-4F32-A1A4-2E21C956BBAE}"/>
    <dgm:cxn modelId="{0378D969-776D-4DD9-A596-8F7B5BEDD3B0}" srcId="{5194A340-0DF9-496D-A35A-2517C154BB3C}" destId="{9AD3F1FF-2BD5-4984-B5C2-BBBB7015520B}" srcOrd="6" destOrd="0" parTransId="{257C7A63-D3CA-4B88-B847-78F9E9E7540B}" sibTransId="{A358719E-E53F-45F7-9A24-F20940C9698C}"/>
    <dgm:cxn modelId="{55207D6C-FCC0-4AC3-BCCE-7222A92D5316}" srcId="{5194A340-0DF9-496D-A35A-2517C154BB3C}" destId="{95EEFB08-EE94-4833-9EB6-5C95E4CCAAE3}" srcOrd="7" destOrd="0" parTransId="{F2EF504A-D85F-4ADF-929A-A87222B7A9BC}" sibTransId="{214192B1-BAA8-438B-B95B-EF8EB8302E80}"/>
    <dgm:cxn modelId="{644A267A-00B9-4B37-88BB-FEF288C2A6DB}" type="presOf" srcId="{A78FEE3B-0370-4F89-B115-065F10BBF218}" destId="{4B206545-667B-4ECB-B8BA-6BACFD2C0EB0}" srcOrd="0" destOrd="0" presId="urn:microsoft.com/office/officeart/2005/8/layout/hProcess11"/>
    <dgm:cxn modelId="{70855181-61A2-4DA5-9560-B7B0D54B77AD}" type="presOf" srcId="{7B1E263A-79B3-4474-B49E-92B72E480BDF}" destId="{99A7C890-1CA5-4F91-B09B-B3FEE196CFC2}" srcOrd="0" destOrd="0" presId="urn:microsoft.com/office/officeart/2005/8/layout/hProcess11"/>
    <dgm:cxn modelId="{0879DE81-8110-4B67-A96A-D744DEC2A182}" type="presOf" srcId="{2F520DAB-B8E3-4FCB-9928-3541403D7025}" destId="{48DBF70A-D3E5-4AEB-9689-1635F0771C9F}" srcOrd="0" destOrd="0" presId="urn:microsoft.com/office/officeart/2005/8/layout/hProcess11"/>
    <dgm:cxn modelId="{825CD093-0DBD-407D-AE37-967762975216}" srcId="{5194A340-0DF9-496D-A35A-2517C154BB3C}" destId="{BA92B974-2E36-4150-ABAE-7E8A243B5317}" srcOrd="4" destOrd="0" parTransId="{90FD7EA5-035F-4407-B67C-CEC206CE2F74}" sibTransId="{2C4F3003-8C02-4DA2-B812-ABB30BA0F3BD}"/>
    <dgm:cxn modelId="{EDE09A98-923E-49A9-AA0C-5BB77BADFE73}" srcId="{5194A340-0DF9-496D-A35A-2517C154BB3C}" destId="{7B1E263A-79B3-4474-B49E-92B72E480BDF}" srcOrd="5" destOrd="0" parTransId="{92555B9E-2B34-4A65-A913-AFA96A0F5C9F}" sibTransId="{3EC64258-4FF0-47F5-818E-13C3FBE70AC7}"/>
    <dgm:cxn modelId="{05B73BC1-FD5A-4771-98D9-901750C5BCFD}" srcId="{5194A340-0DF9-496D-A35A-2517C154BB3C}" destId="{2F520DAB-B8E3-4FCB-9928-3541403D7025}" srcOrd="3" destOrd="0" parTransId="{7A502650-5B93-4D1D-9997-A7EB3A80B6EA}" sibTransId="{736996F2-A231-4F4B-834B-63E1456330B1}"/>
    <dgm:cxn modelId="{D1C312C5-EB35-487E-9D99-B8F40543433B}" srcId="{5194A340-0DF9-496D-A35A-2517C154BB3C}" destId="{EE14B3D0-875A-4BEE-A59B-9BF7088D2201}" srcOrd="0" destOrd="0" parTransId="{94A9ECC2-E744-43C5-BA40-A7B02285B4C2}" sibTransId="{6402BE5F-1B74-4BB2-B5CE-2E3931C68CCF}"/>
    <dgm:cxn modelId="{A55899C8-CE8D-4737-95CE-190F5D5BA41E}" type="presOf" srcId="{BA92B974-2E36-4150-ABAE-7E8A243B5317}" destId="{CC622287-5E92-41FA-A759-99A6CE75A424}" srcOrd="0" destOrd="0" presId="urn:microsoft.com/office/officeart/2005/8/layout/hProcess11"/>
    <dgm:cxn modelId="{5C84BEEE-9FE7-46ED-B02E-2F60296ECDE9}" type="presOf" srcId="{9AD3F1FF-2BD5-4984-B5C2-BBBB7015520B}" destId="{897FBA24-6C82-494C-851B-01E0351A72D8}" srcOrd="0" destOrd="0" presId="urn:microsoft.com/office/officeart/2005/8/layout/hProcess11"/>
    <dgm:cxn modelId="{04BE43D4-B00F-4B16-B463-ED43819C0F0B}" type="presOf" srcId="{777807D0-BEB1-49DA-94FE-A51F8F74C0DD}" destId="{F790BE24-2FD1-4350-A39B-7AE07E40ABE6}" srcOrd="0" destOrd="0" presId="urn:microsoft.com/office/officeart/2005/8/layout/hProcess11"/>
    <dgm:cxn modelId="{D9B8D268-CD06-47BE-8B0E-81CB64DD7B5E}" type="presParOf" srcId="{73B28097-04C6-4C97-B0D1-B33743B62499}" destId="{8EA1566C-883B-48DF-B056-08AC81C7C4E3}" srcOrd="0" destOrd="0" presId="urn:microsoft.com/office/officeart/2005/8/layout/hProcess11"/>
    <dgm:cxn modelId="{48FCA031-5D51-4FFB-A4BF-EA28EA5058C7}" type="presParOf" srcId="{73B28097-04C6-4C97-B0D1-B33743B62499}" destId="{3BCA609D-D5C8-4BCF-AC00-2C944135DC2B}" srcOrd="1" destOrd="0" presId="urn:microsoft.com/office/officeart/2005/8/layout/hProcess11"/>
    <dgm:cxn modelId="{AB7FFD25-C2E7-46E7-94F0-10B43E0E54F8}" type="presParOf" srcId="{3BCA609D-D5C8-4BCF-AC00-2C944135DC2B}" destId="{D40B25E7-8D6A-46E6-A66C-67B627109EDF}" srcOrd="0" destOrd="0" presId="urn:microsoft.com/office/officeart/2005/8/layout/hProcess11"/>
    <dgm:cxn modelId="{E787F510-D732-42BF-BCA8-5A1BE91372A6}" type="presParOf" srcId="{D40B25E7-8D6A-46E6-A66C-67B627109EDF}" destId="{352B4A53-839D-41C6-B084-59E916843BDB}" srcOrd="0" destOrd="0" presId="urn:microsoft.com/office/officeart/2005/8/layout/hProcess11"/>
    <dgm:cxn modelId="{35D51CEF-1F9B-4374-8D1C-8CAAAEBE512D}" type="presParOf" srcId="{D40B25E7-8D6A-46E6-A66C-67B627109EDF}" destId="{735ED775-FDA6-4173-A654-11AB0DB43DB6}" srcOrd="1" destOrd="0" presId="urn:microsoft.com/office/officeart/2005/8/layout/hProcess11"/>
    <dgm:cxn modelId="{44338F22-A80C-456B-AD47-B709F6375AE4}" type="presParOf" srcId="{D40B25E7-8D6A-46E6-A66C-67B627109EDF}" destId="{4EE6B11B-6A22-40EB-A690-1AF55296C49F}" srcOrd="2" destOrd="0" presId="urn:microsoft.com/office/officeart/2005/8/layout/hProcess11"/>
    <dgm:cxn modelId="{555E78D6-3143-4014-9DA1-D39B3D19B84B}" type="presParOf" srcId="{3BCA609D-D5C8-4BCF-AC00-2C944135DC2B}" destId="{B9A4D035-67D8-4A5D-AF36-0168FC0D06D2}" srcOrd="1" destOrd="0" presId="urn:microsoft.com/office/officeart/2005/8/layout/hProcess11"/>
    <dgm:cxn modelId="{1D862A4F-3800-4CCA-8FE2-A4ACFA9BD739}" type="presParOf" srcId="{3BCA609D-D5C8-4BCF-AC00-2C944135DC2B}" destId="{0F789B72-B9EA-4519-9FAB-440EEB3E2974}" srcOrd="2" destOrd="0" presId="urn:microsoft.com/office/officeart/2005/8/layout/hProcess11"/>
    <dgm:cxn modelId="{E3F795D5-223C-4C35-9196-68B5FD9E1ABD}" type="presParOf" srcId="{0F789B72-B9EA-4519-9FAB-440EEB3E2974}" destId="{4B206545-667B-4ECB-B8BA-6BACFD2C0EB0}" srcOrd="0" destOrd="0" presId="urn:microsoft.com/office/officeart/2005/8/layout/hProcess11"/>
    <dgm:cxn modelId="{F82E6B49-B8FA-4386-9A95-3DF17408F450}" type="presParOf" srcId="{0F789B72-B9EA-4519-9FAB-440EEB3E2974}" destId="{1F0C9D62-20C1-4A7C-BDF4-428BFCFFC412}" srcOrd="1" destOrd="0" presId="urn:microsoft.com/office/officeart/2005/8/layout/hProcess11"/>
    <dgm:cxn modelId="{FF4980D7-2F2C-4FCD-BFC2-4344DC27482C}" type="presParOf" srcId="{0F789B72-B9EA-4519-9FAB-440EEB3E2974}" destId="{C6825F17-ED07-4D00-ABB9-989266624E47}" srcOrd="2" destOrd="0" presId="urn:microsoft.com/office/officeart/2005/8/layout/hProcess11"/>
    <dgm:cxn modelId="{CD100F65-FEC4-41F9-AF97-EB1D6DCC0FD7}" type="presParOf" srcId="{3BCA609D-D5C8-4BCF-AC00-2C944135DC2B}" destId="{54B02921-258C-42DD-A5A6-544E10A0ECF4}" srcOrd="3" destOrd="0" presId="urn:microsoft.com/office/officeart/2005/8/layout/hProcess11"/>
    <dgm:cxn modelId="{417D7A77-89F3-458B-B2C8-0CE991E1F91F}" type="presParOf" srcId="{3BCA609D-D5C8-4BCF-AC00-2C944135DC2B}" destId="{FA498265-8065-4C18-A91D-BEA001F72196}" srcOrd="4" destOrd="0" presId="urn:microsoft.com/office/officeart/2005/8/layout/hProcess11"/>
    <dgm:cxn modelId="{4895CF7F-BAFD-4736-BC24-3F34D44E8D55}" type="presParOf" srcId="{FA498265-8065-4C18-A91D-BEA001F72196}" destId="{F790BE24-2FD1-4350-A39B-7AE07E40ABE6}" srcOrd="0" destOrd="0" presId="urn:microsoft.com/office/officeart/2005/8/layout/hProcess11"/>
    <dgm:cxn modelId="{92865ADC-3DB0-4D0B-A88E-63F2092BCB86}" type="presParOf" srcId="{FA498265-8065-4C18-A91D-BEA001F72196}" destId="{504303F2-06F6-442E-8180-D2758A6F258B}" srcOrd="1" destOrd="0" presId="urn:microsoft.com/office/officeart/2005/8/layout/hProcess11"/>
    <dgm:cxn modelId="{22221C7A-BEAA-4700-82ED-62A8DF01F5F1}" type="presParOf" srcId="{FA498265-8065-4C18-A91D-BEA001F72196}" destId="{78EDA5DF-5354-4E43-9B7C-2829246A63D7}" srcOrd="2" destOrd="0" presId="urn:microsoft.com/office/officeart/2005/8/layout/hProcess11"/>
    <dgm:cxn modelId="{0A401DED-EC2F-4C72-8CD0-41A02F0C3068}" type="presParOf" srcId="{3BCA609D-D5C8-4BCF-AC00-2C944135DC2B}" destId="{8315C64C-188E-4BFD-94C7-C68F04A94BE6}" srcOrd="5" destOrd="0" presId="urn:microsoft.com/office/officeart/2005/8/layout/hProcess11"/>
    <dgm:cxn modelId="{FFBB81A3-A4AD-49B6-BDFF-F4E2579A6EE8}" type="presParOf" srcId="{3BCA609D-D5C8-4BCF-AC00-2C944135DC2B}" destId="{7ECD195B-474E-43FE-BC31-4A2609E80634}" srcOrd="6" destOrd="0" presId="urn:microsoft.com/office/officeart/2005/8/layout/hProcess11"/>
    <dgm:cxn modelId="{CC87E1DA-8D69-467B-A20E-D23ECD7E2441}" type="presParOf" srcId="{7ECD195B-474E-43FE-BC31-4A2609E80634}" destId="{48DBF70A-D3E5-4AEB-9689-1635F0771C9F}" srcOrd="0" destOrd="0" presId="urn:microsoft.com/office/officeart/2005/8/layout/hProcess11"/>
    <dgm:cxn modelId="{79024E79-C6DA-4AC0-AE6D-1BA6CC4D26E3}" type="presParOf" srcId="{7ECD195B-474E-43FE-BC31-4A2609E80634}" destId="{FCFD1863-2498-4092-87AB-A8490E11F223}" srcOrd="1" destOrd="0" presId="urn:microsoft.com/office/officeart/2005/8/layout/hProcess11"/>
    <dgm:cxn modelId="{E429DACE-69D7-49C1-8033-7B6C82715A28}" type="presParOf" srcId="{7ECD195B-474E-43FE-BC31-4A2609E80634}" destId="{0CDF7517-1A4B-477C-B96F-36FF64974EAB}" srcOrd="2" destOrd="0" presId="urn:microsoft.com/office/officeart/2005/8/layout/hProcess11"/>
    <dgm:cxn modelId="{FBEF3602-DAE4-42F1-8025-0DC1C97BBB5F}" type="presParOf" srcId="{3BCA609D-D5C8-4BCF-AC00-2C944135DC2B}" destId="{2522FFF6-56D5-41EB-BB93-05FFCB5B7EA2}" srcOrd="7" destOrd="0" presId="urn:microsoft.com/office/officeart/2005/8/layout/hProcess11"/>
    <dgm:cxn modelId="{5ADB6863-AC5C-4C56-95FD-F7495DFAC555}" type="presParOf" srcId="{3BCA609D-D5C8-4BCF-AC00-2C944135DC2B}" destId="{18442E94-323A-4622-896D-F3D8E0315C51}" srcOrd="8" destOrd="0" presId="urn:microsoft.com/office/officeart/2005/8/layout/hProcess11"/>
    <dgm:cxn modelId="{4FB0CA8D-5A50-4036-98E0-DA236EA7A8A5}" type="presParOf" srcId="{18442E94-323A-4622-896D-F3D8E0315C51}" destId="{CC622287-5E92-41FA-A759-99A6CE75A424}" srcOrd="0" destOrd="0" presId="urn:microsoft.com/office/officeart/2005/8/layout/hProcess11"/>
    <dgm:cxn modelId="{6B4BAC28-3285-45C6-ABC7-FAFEBC9CEDC5}" type="presParOf" srcId="{18442E94-323A-4622-896D-F3D8E0315C51}" destId="{9E3727CF-11C2-4084-9359-7D2390616AC5}" srcOrd="1" destOrd="0" presId="urn:microsoft.com/office/officeart/2005/8/layout/hProcess11"/>
    <dgm:cxn modelId="{CB13322D-CACA-4A57-B5CF-23C12D16D24A}" type="presParOf" srcId="{18442E94-323A-4622-896D-F3D8E0315C51}" destId="{1D2A0DFD-A984-43DC-8BD8-699B4681A44C}" srcOrd="2" destOrd="0" presId="urn:microsoft.com/office/officeart/2005/8/layout/hProcess11"/>
    <dgm:cxn modelId="{943C3437-8DE3-46E8-A70B-2A82B28C108E}" type="presParOf" srcId="{3BCA609D-D5C8-4BCF-AC00-2C944135DC2B}" destId="{418C8CF9-25B8-4750-8F95-E50FE6E0FC41}" srcOrd="9" destOrd="0" presId="urn:microsoft.com/office/officeart/2005/8/layout/hProcess11"/>
    <dgm:cxn modelId="{4A5C8BDD-7697-4E56-ACBD-A792FADCE639}" type="presParOf" srcId="{3BCA609D-D5C8-4BCF-AC00-2C944135DC2B}" destId="{DB568F3A-8ED0-4C91-87C7-8067FA44FAA6}" srcOrd="10" destOrd="0" presId="urn:microsoft.com/office/officeart/2005/8/layout/hProcess11"/>
    <dgm:cxn modelId="{57840D4B-04EF-4440-BF5F-E9403B3DDE4D}" type="presParOf" srcId="{DB568F3A-8ED0-4C91-87C7-8067FA44FAA6}" destId="{99A7C890-1CA5-4F91-B09B-B3FEE196CFC2}" srcOrd="0" destOrd="0" presId="urn:microsoft.com/office/officeart/2005/8/layout/hProcess11"/>
    <dgm:cxn modelId="{79B69AD2-AEB5-4426-9027-C0F1CB6CDAB1}" type="presParOf" srcId="{DB568F3A-8ED0-4C91-87C7-8067FA44FAA6}" destId="{56125558-AAD7-46F2-B3DD-6F58F7B0955B}" srcOrd="1" destOrd="0" presId="urn:microsoft.com/office/officeart/2005/8/layout/hProcess11"/>
    <dgm:cxn modelId="{5EB8164F-CF77-4196-B74D-6765C4785C45}" type="presParOf" srcId="{DB568F3A-8ED0-4C91-87C7-8067FA44FAA6}" destId="{E9AE1923-4124-4972-ACF9-151123D9ACC5}" srcOrd="2" destOrd="0" presId="urn:microsoft.com/office/officeart/2005/8/layout/hProcess11"/>
    <dgm:cxn modelId="{A18A3841-393A-41B7-B53C-CCE8DC7D1B67}" type="presParOf" srcId="{3BCA609D-D5C8-4BCF-AC00-2C944135DC2B}" destId="{E1F24FA8-6645-4072-BA5C-39A70B92C5D4}" srcOrd="11" destOrd="0" presId="urn:microsoft.com/office/officeart/2005/8/layout/hProcess11"/>
    <dgm:cxn modelId="{44AA3792-CA14-44D0-8752-A83001867C93}" type="presParOf" srcId="{3BCA609D-D5C8-4BCF-AC00-2C944135DC2B}" destId="{F462DD6F-2FC7-43D5-831E-754408494568}" srcOrd="12" destOrd="0" presId="urn:microsoft.com/office/officeart/2005/8/layout/hProcess11"/>
    <dgm:cxn modelId="{E61977C7-BBBE-4E68-B93E-2E08F98EF0A5}" type="presParOf" srcId="{F462DD6F-2FC7-43D5-831E-754408494568}" destId="{897FBA24-6C82-494C-851B-01E0351A72D8}" srcOrd="0" destOrd="0" presId="urn:microsoft.com/office/officeart/2005/8/layout/hProcess11"/>
    <dgm:cxn modelId="{BFC5BA91-82C5-4340-85E9-ECF38F19C51F}" type="presParOf" srcId="{F462DD6F-2FC7-43D5-831E-754408494568}" destId="{EC73974C-0D32-4C5E-BB9C-AB5244C344CC}" srcOrd="1" destOrd="0" presId="urn:microsoft.com/office/officeart/2005/8/layout/hProcess11"/>
    <dgm:cxn modelId="{1EABC866-1FBF-487D-8673-E072EDCDBD8F}" type="presParOf" srcId="{F462DD6F-2FC7-43D5-831E-754408494568}" destId="{CF1C4E93-759C-4EA4-A510-3300BF725A8F}" srcOrd="2" destOrd="0" presId="urn:microsoft.com/office/officeart/2005/8/layout/hProcess11"/>
    <dgm:cxn modelId="{8D24DC87-7E90-4C75-9215-90C2E56BDFE8}" type="presParOf" srcId="{3BCA609D-D5C8-4BCF-AC00-2C944135DC2B}" destId="{40F905CD-9312-4BEA-B35C-30CA270F978E}" srcOrd="13" destOrd="0" presId="urn:microsoft.com/office/officeart/2005/8/layout/hProcess11"/>
    <dgm:cxn modelId="{64FAAB4D-F785-470D-93ED-1DA47C4F7EC3}" type="presParOf" srcId="{3BCA609D-D5C8-4BCF-AC00-2C944135DC2B}" destId="{EEC1C99A-0140-4BB1-9B90-93E5B9EBA530}" srcOrd="14" destOrd="0" presId="urn:microsoft.com/office/officeart/2005/8/layout/hProcess11"/>
    <dgm:cxn modelId="{B88EA429-0991-40CB-866A-5EE0151005E7}" type="presParOf" srcId="{EEC1C99A-0140-4BB1-9B90-93E5B9EBA530}" destId="{26AE9E08-D491-44EC-9248-5B7943AE214D}" srcOrd="0" destOrd="0" presId="urn:microsoft.com/office/officeart/2005/8/layout/hProcess11"/>
    <dgm:cxn modelId="{7621E3E5-D8E4-4450-B5D1-CEA7C97787D0}" type="presParOf" srcId="{EEC1C99A-0140-4BB1-9B90-93E5B9EBA530}" destId="{1F24996C-E703-41F8-B465-C04FF676037E}" srcOrd="1" destOrd="0" presId="urn:microsoft.com/office/officeart/2005/8/layout/hProcess11"/>
    <dgm:cxn modelId="{1A2304FC-49CF-4E57-A79F-59FF6183E84A}" type="presParOf" srcId="{EEC1C99A-0140-4BB1-9B90-93E5B9EBA530}" destId="{7B0B712A-97C9-4347-9895-9AA83F2FDB9D}" srcOrd="2" destOrd="0" presId="urn:microsoft.com/office/officeart/2005/8/layout/hProcess11"/>
    <dgm:cxn modelId="{9977DBDE-DA31-47CA-9139-6D92C6627EFE}" type="presParOf" srcId="{3BCA609D-D5C8-4BCF-AC00-2C944135DC2B}" destId="{13F23EEA-E413-4249-8B6E-D663C0348042}" srcOrd="15" destOrd="0" presId="urn:microsoft.com/office/officeart/2005/8/layout/hProcess11"/>
    <dgm:cxn modelId="{D47E5E56-03CE-46A8-8E8A-98246A5293EE}" type="presParOf" srcId="{3BCA609D-D5C8-4BCF-AC00-2C944135DC2B}" destId="{B8996AA2-3330-4564-974E-14CFF5D49ABC}" srcOrd="16" destOrd="0" presId="urn:microsoft.com/office/officeart/2005/8/layout/hProcess11"/>
    <dgm:cxn modelId="{3E6728B7-8213-4884-9E9F-A8456F7882DD}" type="presParOf" srcId="{B8996AA2-3330-4564-974E-14CFF5D49ABC}" destId="{C5F7C1EF-4FCC-402C-A356-A73A961E5C81}" srcOrd="0" destOrd="0" presId="urn:microsoft.com/office/officeart/2005/8/layout/hProcess11"/>
    <dgm:cxn modelId="{F34C6C23-31B2-4402-932D-F6329561BA2E}" type="presParOf" srcId="{B8996AA2-3330-4564-974E-14CFF5D49ABC}" destId="{F1BDD128-93E3-432C-BA8E-DC0C41903CC8}" srcOrd="1" destOrd="0" presId="urn:microsoft.com/office/officeart/2005/8/layout/hProcess11"/>
    <dgm:cxn modelId="{660F1070-F2A7-4545-AA1A-0A57DC366847}" type="presParOf" srcId="{B8996AA2-3330-4564-974E-14CFF5D49ABC}" destId="{BDD18B48-E4FA-4074-89EE-8C295FA93DD1}" srcOrd="2" destOrd="0" presId="urn:microsoft.com/office/officeart/2005/8/layout/hProcess11"/>
    <dgm:cxn modelId="{6B5FF3AD-14AE-4A28-8432-6F17C0060F05}" type="presParOf" srcId="{3BCA609D-D5C8-4BCF-AC00-2C944135DC2B}" destId="{91AFE821-C372-4C46-B136-FCFF90428612}" srcOrd="17" destOrd="0" presId="urn:microsoft.com/office/officeart/2005/8/layout/hProcess11"/>
    <dgm:cxn modelId="{65DA6A46-58D6-413F-AB82-24B9E1223B85}" type="presParOf" srcId="{3BCA609D-D5C8-4BCF-AC00-2C944135DC2B}" destId="{AE28AF47-C680-4319-A67A-676D1A616A24}" srcOrd="18" destOrd="0" presId="urn:microsoft.com/office/officeart/2005/8/layout/hProcess11"/>
    <dgm:cxn modelId="{94F7CB46-F167-43D1-8115-4CC9846C20DF}" type="presParOf" srcId="{AE28AF47-C680-4319-A67A-676D1A616A24}" destId="{4C0F51BB-3F8E-4ACB-8E37-9A39E9AEA692}" srcOrd="0" destOrd="0" presId="urn:microsoft.com/office/officeart/2005/8/layout/hProcess11"/>
    <dgm:cxn modelId="{3A28D798-91EC-4D98-91B0-2F9EB956532B}" type="presParOf" srcId="{AE28AF47-C680-4319-A67A-676D1A616A24}" destId="{E1F86CC4-87A5-446F-99F7-FDEF3D346F27}" srcOrd="1" destOrd="0" presId="urn:microsoft.com/office/officeart/2005/8/layout/hProcess11"/>
    <dgm:cxn modelId="{FE3AE42F-2008-4505-9AF7-2699C69F9B61}" type="presParOf" srcId="{AE28AF47-C680-4319-A67A-676D1A616A24}" destId="{F4E902CE-36B2-4194-B859-463A8997B04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1566C-883B-48DF-B056-08AC81C7C4E3}">
      <dsp:nvSpPr>
        <dsp:cNvPr id="0" name=""/>
        <dsp:cNvSpPr/>
      </dsp:nvSpPr>
      <dsp:spPr>
        <a:xfrm>
          <a:off x="0" y="1193006"/>
          <a:ext cx="11277600" cy="1590674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B4A53-839D-41C6-B084-59E916843BDB}">
      <dsp:nvSpPr>
        <dsp:cNvPr id="0" name=""/>
        <dsp:cNvSpPr/>
      </dsp:nvSpPr>
      <dsp:spPr>
        <a:xfrm>
          <a:off x="5978" y="0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State Records Act amended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31 December 2022</a:t>
          </a:r>
          <a:endParaRPr lang="en-AU" sz="1000" b="1" kern="1200"/>
        </a:p>
      </dsp:txBody>
      <dsp:txXfrm>
        <a:off x="5978" y="0"/>
        <a:ext cx="970132" cy="1590674"/>
      </dsp:txXfrm>
    </dsp:sp>
    <dsp:sp modelId="{735ED775-FDA6-4173-A654-11AB0DB43DB6}">
      <dsp:nvSpPr>
        <dsp:cNvPr id="0" name=""/>
        <dsp:cNvSpPr/>
      </dsp:nvSpPr>
      <dsp:spPr>
        <a:xfrm>
          <a:off x="292210" y="1789509"/>
          <a:ext cx="397668" cy="3976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06545-667B-4ECB-B8BA-6BACFD2C0EB0}">
      <dsp:nvSpPr>
        <dsp:cNvPr id="0" name=""/>
        <dsp:cNvSpPr/>
      </dsp:nvSpPr>
      <dsp:spPr>
        <a:xfrm>
          <a:off x="1024617" y="2386012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Information sessions with public office clusters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February to May 2023</a:t>
          </a:r>
          <a:endParaRPr lang="en-AU" sz="1000" b="1" kern="1200"/>
        </a:p>
      </dsp:txBody>
      <dsp:txXfrm>
        <a:off x="1024617" y="2386012"/>
        <a:ext cx="970132" cy="1590674"/>
      </dsp:txXfrm>
    </dsp:sp>
    <dsp:sp modelId="{1F0C9D62-20C1-4A7C-BDF4-428BFCFFC412}">
      <dsp:nvSpPr>
        <dsp:cNvPr id="0" name=""/>
        <dsp:cNvSpPr/>
      </dsp:nvSpPr>
      <dsp:spPr>
        <a:xfrm>
          <a:off x="1310849" y="1789509"/>
          <a:ext cx="397668" cy="397668"/>
        </a:xfrm>
        <a:prstGeom prst="ellipse">
          <a:avLst/>
        </a:prstGeom>
        <a:solidFill>
          <a:schemeClr val="accent4">
            <a:hueOff val="-113017"/>
            <a:satOff val="2445"/>
            <a:lumOff val="5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0BE24-2FD1-4350-A39B-7AE07E40ABE6}">
      <dsp:nvSpPr>
        <dsp:cNvPr id="0" name=""/>
        <dsp:cNvSpPr/>
      </dsp:nvSpPr>
      <dsp:spPr>
        <a:xfrm>
          <a:off x="2043256" y="0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Presentation of Access Direction Tool to Records Managers Forum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 </a:t>
          </a:r>
          <a:r>
            <a:rPr lang="en-US" sz="1000" b="1" kern="1200"/>
            <a:t>March 2023</a:t>
          </a:r>
          <a:endParaRPr lang="en-AU" sz="1000" b="1" kern="1200"/>
        </a:p>
      </dsp:txBody>
      <dsp:txXfrm>
        <a:off x="2043256" y="0"/>
        <a:ext cx="970132" cy="1590674"/>
      </dsp:txXfrm>
    </dsp:sp>
    <dsp:sp modelId="{504303F2-06F6-442E-8180-D2758A6F258B}">
      <dsp:nvSpPr>
        <dsp:cNvPr id="0" name=""/>
        <dsp:cNvSpPr/>
      </dsp:nvSpPr>
      <dsp:spPr>
        <a:xfrm>
          <a:off x="2329488" y="1789509"/>
          <a:ext cx="397668" cy="397668"/>
        </a:xfrm>
        <a:prstGeom prst="ellipse">
          <a:avLst/>
        </a:prstGeom>
        <a:solidFill>
          <a:schemeClr val="accent4">
            <a:hueOff val="-226035"/>
            <a:satOff val="4891"/>
            <a:lumOff val="10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BF70A-D3E5-4AEB-9689-1635F0771C9F}">
      <dsp:nvSpPr>
        <dsp:cNvPr id="0" name=""/>
        <dsp:cNvSpPr/>
      </dsp:nvSpPr>
      <dsp:spPr>
        <a:xfrm>
          <a:off x="3061895" y="2386012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Email from MHNSW Chief Operating Officer to all Senior Responsible Officers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April 2023</a:t>
          </a:r>
          <a:endParaRPr lang="en-AU" sz="1000" b="1" kern="1200"/>
        </a:p>
      </dsp:txBody>
      <dsp:txXfrm>
        <a:off x="3061895" y="2386012"/>
        <a:ext cx="970132" cy="1590674"/>
      </dsp:txXfrm>
    </dsp:sp>
    <dsp:sp modelId="{FCFD1863-2498-4092-87AB-A8490E11F223}">
      <dsp:nvSpPr>
        <dsp:cNvPr id="0" name=""/>
        <dsp:cNvSpPr/>
      </dsp:nvSpPr>
      <dsp:spPr>
        <a:xfrm>
          <a:off x="3348127" y="1789509"/>
          <a:ext cx="397668" cy="397668"/>
        </a:xfrm>
        <a:prstGeom prst="ellipse">
          <a:avLst/>
        </a:prstGeom>
        <a:solidFill>
          <a:schemeClr val="accent4">
            <a:hueOff val="-339052"/>
            <a:satOff val="7336"/>
            <a:lumOff val="1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22287-5E92-41FA-A759-99A6CE75A424}">
      <dsp:nvSpPr>
        <dsp:cNvPr id="0" name=""/>
        <dsp:cNvSpPr/>
      </dsp:nvSpPr>
      <dsp:spPr>
        <a:xfrm>
          <a:off x="4080534" y="0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Live webinars on using the access direction tool hosted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May &amp; June 2023</a:t>
          </a:r>
          <a:endParaRPr lang="en-AU" sz="1000" b="1" kern="1200"/>
        </a:p>
      </dsp:txBody>
      <dsp:txXfrm>
        <a:off x="4080534" y="0"/>
        <a:ext cx="970132" cy="1590674"/>
      </dsp:txXfrm>
    </dsp:sp>
    <dsp:sp modelId="{9E3727CF-11C2-4084-9359-7D2390616AC5}">
      <dsp:nvSpPr>
        <dsp:cNvPr id="0" name=""/>
        <dsp:cNvSpPr/>
      </dsp:nvSpPr>
      <dsp:spPr>
        <a:xfrm>
          <a:off x="4366766" y="1789509"/>
          <a:ext cx="397668" cy="397668"/>
        </a:xfrm>
        <a:prstGeom prst="ellipse">
          <a:avLst/>
        </a:prstGeom>
        <a:solidFill>
          <a:schemeClr val="accent4">
            <a:hueOff val="-452070"/>
            <a:satOff val="9782"/>
            <a:lumOff val="20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7C890-1CA5-4F91-B09B-B3FEE196CFC2}">
      <dsp:nvSpPr>
        <dsp:cNvPr id="0" name=""/>
        <dsp:cNvSpPr/>
      </dsp:nvSpPr>
      <dsp:spPr>
        <a:xfrm>
          <a:off x="5099173" y="2386012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Targeted engagement with outstanding public offices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July to September 2023</a:t>
          </a:r>
          <a:endParaRPr lang="en-AU" sz="1000" b="1" kern="1200"/>
        </a:p>
      </dsp:txBody>
      <dsp:txXfrm>
        <a:off x="5099173" y="2386012"/>
        <a:ext cx="970132" cy="1590674"/>
      </dsp:txXfrm>
    </dsp:sp>
    <dsp:sp modelId="{56125558-AAD7-46F2-B3DD-6F58F7B0955B}">
      <dsp:nvSpPr>
        <dsp:cNvPr id="0" name=""/>
        <dsp:cNvSpPr/>
      </dsp:nvSpPr>
      <dsp:spPr>
        <a:xfrm>
          <a:off x="5385405" y="1789509"/>
          <a:ext cx="397668" cy="397668"/>
        </a:xfrm>
        <a:prstGeom prst="ellipse">
          <a:avLst/>
        </a:prstGeom>
        <a:solidFill>
          <a:schemeClr val="accent4">
            <a:hueOff val="-565087"/>
            <a:satOff val="12227"/>
            <a:lumOff val="2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FBA24-6C82-494C-851B-01E0351A72D8}">
      <dsp:nvSpPr>
        <dsp:cNvPr id="0" name=""/>
        <dsp:cNvSpPr/>
      </dsp:nvSpPr>
      <dsp:spPr>
        <a:xfrm>
          <a:off x="6117812" y="0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Email from Director, Collections sent to Senior Responsible Officers of outstanding public offices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October 2023</a:t>
          </a:r>
          <a:endParaRPr lang="en-AU" sz="1000" b="1" kern="1200"/>
        </a:p>
      </dsp:txBody>
      <dsp:txXfrm>
        <a:off x="6117812" y="0"/>
        <a:ext cx="970132" cy="1590674"/>
      </dsp:txXfrm>
    </dsp:sp>
    <dsp:sp modelId="{EC73974C-0D32-4C5E-BB9C-AB5244C344CC}">
      <dsp:nvSpPr>
        <dsp:cNvPr id="0" name=""/>
        <dsp:cNvSpPr/>
      </dsp:nvSpPr>
      <dsp:spPr>
        <a:xfrm>
          <a:off x="6404044" y="1789509"/>
          <a:ext cx="397668" cy="397668"/>
        </a:xfrm>
        <a:prstGeom prst="ellipse">
          <a:avLst/>
        </a:prstGeom>
        <a:solidFill>
          <a:schemeClr val="accent4">
            <a:hueOff val="-678105"/>
            <a:satOff val="14673"/>
            <a:lumOff val="30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E9E08-D491-44EC-9248-5B7943AE214D}">
      <dsp:nvSpPr>
        <dsp:cNvPr id="0" name=""/>
        <dsp:cNvSpPr/>
      </dsp:nvSpPr>
      <dsp:spPr>
        <a:xfrm>
          <a:off x="7136451" y="2386012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MHNSW CEO to write to Chief Executives of outstanding public offices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November 2023</a:t>
          </a:r>
        </a:p>
      </dsp:txBody>
      <dsp:txXfrm>
        <a:off x="7136451" y="2386012"/>
        <a:ext cx="970132" cy="1590674"/>
      </dsp:txXfrm>
    </dsp:sp>
    <dsp:sp modelId="{1F24996C-E703-41F8-B465-C04FF676037E}">
      <dsp:nvSpPr>
        <dsp:cNvPr id="0" name=""/>
        <dsp:cNvSpPr/>
      </dsp:nvSpPr>
      <dsp:spPr>
        <a:xfrm>
          <a:off x="7422683" y="1789509"/>
          <a:ext cx="397668" cy="397668"/>
        </a:xfrm>
        <a:prstGeom prst="ellipse">
          <a:avLst/>
        </a:prstGeom>
        <a:solidFill>
          <a:schemeClr val="accent4">
            <a:hueOff val="-791122"/>
            <a:satOff val="17118"/>
            <a:lumOff val="361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7C1EF-4FCC-402C-A356-A73A961E5C81}">
      <dsp:nvSpPr>
        <dsp:cNvPr id="0" name=""/>
        <dsp:cNvSpPr/>
      </dsp:nvSpPr>
      <dsp:spPr>
        <a:xfrm>
          <a:off x="8155090" y="0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Deadline to register access directions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8 December 2023</a:t>
          </a:r>
          <a:endParaRPr lang="en-AU" sz="1000" b="1" kern="1200"/>
        </a:p>
      </dsp:txBody>
      <dsp:txXfrm>
        <a:off x="8155090" y="0"/>
        <a:ext cx="970132" cy="1590674"/>
      </dsp:txXfrm>
    </dsp:sp>
    <dsp:sp modelId="{F1BDD128-93E3-432C-BA8E-DC0C41903CC8}">
      <dsp:nvSpPr>
        <dsp:cNvPr id="0" name=""/>
        <dsp:cNvSpPr/>
      </dsp:nvSpPr>
      <dsp:spPr>
        <a:xfrm>
          <a:off x="8441322" y="1789509"/>
          <a:ext cx="397668" cy="397668"/>
        </a:xfrm>
        <a:prstGeom prst="ellipse">
          <a:avLst/>
        </a:prstGeom>
        <a:solidFill>
          <a:schemeClr val="accent4">
            <a:hueOff val="-904140"/>
            <a:satOff val="19564"/>
            <a:lumOff val="41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F51BB-3F8E-4ACB-8E37-9A39E9AEA692}">
      <dsp:nvSpPr>
        <dsp:cNvPr id="0" name=""/>
        <dsp:cNvSpPr/>
      </dsp:nvSpPr>
      <dsp:spPr>
        <a:xfrm>
          <a:off x="9173729" y="2386012"/>
          <a:ext cx="970132" cy="1590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All State records without CPA directions default to open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1 January 2024</a:t>
          </a:r>
          <a:endParaRPr lang="en-AU" sz="1000" b="1" kern="1200"/>
        </a:p>
      </dsp:txBody>
      <dsp:txXfrm>
        <a:off x="9173729" y="2386012"/>
        <a:ext cx="970132" cy="1590674"/>
      </dsp:txXfrm>
    </dsp:sp>
    <dsp:sp modelId="{E1F86CC4-87A5-446F-99F7-FDEF3D346F27}">
      <dsp:nvSpPr>
        <dsp:cNvPr id="0" name=""/>
        <dsp:cNvSpPr/>
      </dsp:nvSpPr>
      <dsp:spPr>
        <a:xfrm>
          <a:off x="9459961" y="1789509"/>
          <a:ext cx="397668" cy="397668"/>
        </a:xfrm>
        <a:prstGeom prst="ellipse">
          <a:avLst/>
        </a:prstGeom>
        <a:solidFill>
          <a:schemeClr val="accent4">
            <a:hueOff val="-1017157"/>
            <a:satOff val="22009"/>
            <a:lumOff val="4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716EA-88E3-4841-AB3B-BE9C8A9FDA8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758C8-5214-3C42-A97E-C8B8E6071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7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64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74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4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94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38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64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/>
              <a:t>Stop presenting at this slide.</a:t>
            </a:r>
          </a:p>
          <a:p>
            <a:pPr defTabSz="966612">
              <a:defRPr/>
            </a:pPr>
            <a:endParaRPr lang="en-US"/>
          </a:p>
          <a:p>
            <a:pPr defTabSz="966612">
              <a:defRPr/>
            </a:pPr>
            <a:r>
              <a:rPr lang="en-US"/>
              <a:t>Thank hosts again. Time permitting, offer to hang around to answer more questions informally.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32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758C8-5214-3C42-A97E-C8B8E6071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934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758C8-5214-3C42-A97E-C8B8E6071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7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758C8-5214-3C42-A97E-C8B8E6071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48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758C8-5214-3C42-A97E-C8B8E6071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9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758C8-5214-3C42-A97E-C8B8E6071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69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758C8-5214-3C42-A97E-C8B8E6071E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69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58C8-5214-3C42-A97E-C8B8E6071E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0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9402-FDE0-F03C-8B00-17DDE108D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296" y="2093573"/>
            <a:ext cx="10679383" cy="152939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here to edit </a:t>
            </a:r>
            <a:br>
              <a:rPr lang="en-GB"/>
            </a:br>
            <a:r>
              <a:rPr lang="en-GB"/>
              <a:t>presentation title</a:t>
            </a:r>
            <a:endParaRPr lang="en-AU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69ECA-9ECA-43D9-C428-86F4A9B67F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5176" y="3920785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here to add sub 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1F176E-E768-847A-5A27-C9AE7AC8F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45AA142-EFE9-424C-BE98-58361A3B19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032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4661E01-F173-CE51-25A8-8045B0D6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177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A79F83-B0E1-53FA-8B40-AEDE455B68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79" y="1576372"/>
            <a:ext cx="3523931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Body copy level 1, click here to edit </a:t>
            </a:r>
            <a:r>
              <a:rPr lang="en-AU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intro copy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AC214-3C5E-083C-7AEE-5DCD0EC8A2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65028" y="1576373"/>
            <a:ext cx="3523932" cy="18478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F7902D-A989-B315-3B61-2F8F1AA75EE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24216" y="1576372"/>
            <a:ext cx="3523932" cy="18478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37FCB8-D29D-18DE-570A-A940832C78A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6456" y="3575376"/>
            <a:ext cx="3523932" cy="197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BE271F-1747-A4BC-D9F5-2E2B09001C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24216" y="3570596"/>
            <a:ext cx="3523932" cy="197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B9E1EB-C00C-4DDD-F9FA-351069E4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712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AC214-3C5E-083C-7AEE-5DCD0EC8A2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65028" y="1576373"/>
            <a:ext cx="3523932" cy="20304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F7902D-A989-B315-3B61-2F8F1AA75EE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24216" y="1576372"/>
            <a:ext cx="3523932" cy="20304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E424C3C-A87A-59A0-94C3-2C96496139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79" y="1576372"/>
            <a:ext cx="3523931" cy="463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Body copy level 1, click here to edit </a:t>
            </a:r>
            <a:r>
              <a:rPr lang="en-AU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intro copy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DEF9E-6841-DA76-44E2-150E08BCFFD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6456" y="3771904"/>
            <a:ext cx="3523932" cy="2440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EF8190-4F10-7FAA-821B-9F95F68E1D2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24216" y="3767124"/>
            <a:ext cx="3523932" cy="2440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D99D8B-2062-6A25-EFCD-2152E6E3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4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9C19-225D-8063-16DD-6A7461771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6388" y="0"/>
            <a:ext cx="6805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6A9AE-1D04-6FAC-95FE-2C3DCF33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585" y="416560"/>
            <a:ext cx="4163695" cy="1153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page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0061C-EF09-74F4-088B-C4AAFCFB9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585" y="1874520"/>
            <a:ext cx="4163695" cy="36785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04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9C19-225D-8063-16DD-6A7461771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805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6A9AE-1D04-6FAC-95FE-2C3DCF33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5025" y="416560"/>
            <a:ext cx="4671695" cy="1153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page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0061C-EF09-74F4-088B-C4AAFCFB9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85025" y="1874520"/>
            <a:ext cx="4671695" cy="36785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55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9C19-225D-8063-16DD-6A7461771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3994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9402-FDE0-F03C-8B00-17DDE108D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296" y="2853426"/>
            <a:ext cx="10679383" cy="152939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here to edit</a:t>
            </a:r>
            <a:br>
              <a:rPr lang="en-GB"/>
            </a:br>
            <a:r>
              <a:rPr lang="en-GB"/>
              <a:t>end slide message</a:t>
            </a:r>
            <a:endParaRPr lang="en-AU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1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005139-C098-2BAF-1D2B-4D4D8D49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20F865-F864-49C9-ADB1-BAF2D9EDE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908000"/>
            <a:ext cx="11483638" cy="439199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noProof="0"/>
              <a:t>Click icon to add table</a:t>
            </a:r>
            <a:endParaRPr lang="en-AU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A8057-F61F-CB11-BD7F-686904EB0E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933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F2A6C0-9CAB-EE2C-FACC-E55315CF70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80" y="1576373"/>
            <a:ext cx="11277600" cy="3976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Body copy level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0A8C0-A506-86EF-07E2-6E1728AB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8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388CB6-6C37-1840-9D62-4D616FB3F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D52D-8E54-DCBA-7A43-1661C59616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032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83CA39-B834-980B-EAC8-48BEC3EC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6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CCF2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E7C06F-6F4A-4E9D-A065-A701A1DC6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7C4A5-4547-C1B6-9F1E-4BDDAA9D9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490" y="1415394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section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E2BD9-F39A-BDC9-2DDA-624D4C41CC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4490" y="566103"/>
            <a:ext cx="10515600" cy="39909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B72D15-4155-48A9-80E0-B0C94FF688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4490" y="4693106"/>
            <a:ext cx="10515600" cy="399097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35685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1F176E-E768-847A-5A27-C9AE7AC8F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45AA142-EFE9-424C-BE98-58361A3B19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032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4661E01-F173-CE51-25A8-8045B0D6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7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A79F83-B0E1-53FA-8B40-AEDE455B68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79" y="1576372"/>
            <a:ext cx="3523931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Body copy level 1, click here to edit </a:t>
            </a:r>
            <a:r>
              <a:rPr lang="en-AU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intro copy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AC214-3C5E-083C-7AEE-5DCD0EC8A2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65028" y="1576373"/>
            <a:ext cx="3523932" cy="18478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F7902D-A989-B315-3B61-2F8F1AA75EE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24216" y="1576372"/>
            <a:ext cx="3523932" cy="18478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37FCB8-D29D-18DE-570A-A940832C78A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6456" y="3575376"/>
            <a:ext cx="3523932" cy="197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BE271F-1747-A4BC-D9F5-2E2B09001C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24216" y="3570596"/>
            <a:ext cx="3523932" cy="197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B9E1EB-C00C-4DDD-F9FA-351069E4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45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AC214-3C5E-083C-7AEE-5DCD0EC8A2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65028" y="1576373"/>
            <a:ext cx="3523932" cy="20304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F7902D-A989-B315-3B61-2F8F1AA75EE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24216" y="1576372"/>
            <a:ext cx="3523932" cy="20304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E424C3C-A87A-59A0-94C3-2C96496139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79" y="1576372"/>
            <a:ext cx="3523931" cy="463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Body copy level 1, click here to edit </a:t>
            </a:r>
            <a:r>
              <a:rPr lang="en-AU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intro copy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DEF9E-6841-DA76-44E2-150E08BCFFD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6456" y="3771904"/>
            <a:ext cx="3523932" cy="2440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EF8190-4F10-7FAA-821B-9F95F68E1D2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24216" y="3767124"/>
            <a:ext cx="3523932" cy="2440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D99D8B-2062-6A25-EFCD-2152E6E3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28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9C19-225D-8063-16DD-6A7461771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6388" y="0"/>
            <a:ext cx="6805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6A9AE-1D04-6FAC-95FE-2C3DCF33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585" y="416560"/>
            <a:ext cx="4163695" cy="1153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page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0061C-EF09-74F4-088B-C4AAFCFB9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585" y="1874520"/>
            <a:ext cx="4163695" cy="36785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6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9C19-225D-8063-16DD-6A7461771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805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6A9AE-1D04-6FAC-95FE-2C3DCF33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5025" y="416560"/>
            <a:ext cx="4671695" cy="1153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page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0061C-EF09-74F4-088B-C4AAFCFB9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85025" y="1874520"/>
            <a:ext cx="4671695" cy="36785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9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F2A6C0-9CAB-EE2C-FACC-E55315CF70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80" y="1576373"/>
            <a:ext cx="11277600" cy="3976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Body copy level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0A8C0-A506-86EF-07E2-6E1728AB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00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388CB6-6C37-1840-9D62-4D616FB3F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D52D-8E54-DCBA-7A43-1661C59616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032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83CA39-B834-980B-EAC8-48BEC3EC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13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1F176E-E768-847A-5A27-C9AE7AC8F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45AA142-EFE9-424C-BE98-58361A3B19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032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4661E01-F173-CE51-25A8-8045B0D6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48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A79F83-B0E1-53FA-8B40-AEDE455B68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79" y="1576372"/>
            <a:ext cx="3523931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Body copy level 1, click here to edit </a:t>
            </a:r>
            <a:r>
              <a:rPr lang="en-AU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intro copy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AC214-3C5E-083C-7AEE-5DCD0EC8A2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65028" y="1576373"/>
            <a:ext cx="3523932" cy="18478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F7902D-A989-B315-3B61-2F8F1AA75EE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24216" y="1576372"/>
            <a:ext cx="3523932" cy="18478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37FCB8-D29D-18DE-570A-A940832C78A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6456" y="3575376"/>
            <a:ext cx="3523932" cy="197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BE271F-1747-A4BC-D9F5-2E2B09001C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24216" y="3570596"/>
            <a:ext cx="3523932" cy="197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B9E1EB-C00C-4DDD-F9FA-351069E4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75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B3AC214-3C5E-083C-7AEE-5DCD0EC8A2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65028" y="1576373"/>
            <a:ext cx="3523932" cy="20304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F7902D-A989-B315-3B61-2F8F1AA75EE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24216" y="1576372"/>
            <a:ext cx="3523932" cy="20304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E424C3C-A87A-59A0-94C3-2C96496139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79" y="1576372"/>
            <a:ext cx="3523931" cy="463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Body copy level 1, click here to edit </a:t>
            </a:r>
            <a:r>
              <a:rPr lang="en-AU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intro copy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DEF9E-6841-DA76-44E2-150E08BCFFD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56456" y="3771904"/>
            <a:ext cx="3523932" cy="2440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EF8190-4F10-7FAA-821B-9F95F68E1D2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24216" y="3767124"/>
            <a:ext cx="3523932" cy="2440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Third level copy for body copy. Click here to edit.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D99D8B-2062-6A25-EFCD-2152E6E3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7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9FB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89473B-B10E-1416-1704-7B0A589DE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8F3CC4-567D-9E89-5173-D0E4B5631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490" y="1415394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section title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DD526-1B4B-6EDD-D316-2DDF880E9A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4490" y="566103"/>
            <a:ext cx="10515600" cy="39909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AE4839-9537-1CF0-9E4A-A5E1F56DBD8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4490" y="4693106"/>
            <a:ext cx="10515600" cy="399097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616924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9C19-225D-8063-16DD-6A7461771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6388" y="0"/>
            <a:ext cx="6805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6A9AE-1D04-6FAC-95FE-2C3DCF33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585" y="416560"/>
            <a:ext cx="4163695" cy="1153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page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0061C-EF09-74F4-088B-C4AAFCFB9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585" y="1874520"/>
            <a:ext cx="4163695" cy="36785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9C19-225D-8063-16DD-6A7461771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8056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6A9AE-1D04-6FAC-95FE-2C3DCF33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85025" y="416560"/>
            <a:ext cx="4671695" cy="11534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page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0061C-EF09-74F4-088B-C4AAFCFB9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85025" y="1874520"/>
            <a:ext cx="4671695" cy="36785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6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Fourth level</a:t>
            </a:r>
          </a:p>
          <a:p>
            <a:pPr lvl="3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98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solidFill>
          <a:srgbClr val="CCF2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E7C06F-6F4A-4E9D-A065-A701A1DC6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7C4A5-4547-C1B6-9F1E-4BDDAA9D9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490" y="1415394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section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E2BD9-F39A-BDC9-2DDA-624D4C41CC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4490" y="566103"/>
            <a:ext cx="10515600" cy="39909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B72D15-4155-48A9-80E0-B0C94FF688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4490" y="4693106"/>
            <a:ext cx="10515600" cy="399097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43124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F9C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ED300-9099-39A3-B537-D37240470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3EB51E-3BA6-36E2-397F-BFFB7A078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490" y="1415394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section title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0933E6-3D6D-CAFB-0AAE-5DCEA8A5242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4490" y="566103"/>
            <a:ext cx="10515600" cy="39909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21C267-7DE4-D90F-5A36-288FADD927E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4490" y="4693106"/>
            <a:ext cx="10515600" cy="399097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0567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EFC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868E6D-F3F3-9D3C-03BC-8B1E529770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48A212-B921-F85A-9380-EF3EF1DC7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490" y="1415394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section title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27BCB49-2B83-4F25-AF28-D232C77CFB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4490" y="566103"/>
            <a:ext cx="10515600" cy="39909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89392C-C4DC-A1CC-4FE5-55A7E47884F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4490" y="4693106"/>
            <a:ext cx="10515600" cy="399097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94704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F2A6C0-9CAB-EE2C-FACC-E55315CF70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80" y="1576373"/>
            <a:ext cx="11277600" cy="3976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Body copy level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0A8C0-A506-86EF-07E2-6E1728AB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5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F2A6C0-9CAB-EE2C-FACC-E55315CF70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80" y="1576372"/>
            <a:ext cx="5608320" cy="463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level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0A8C0-A506-86EF-07E2-6E1728AB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5680038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44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0A8C0-A506-86EF-07E2-6E1728AB0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415526"/>
            <a:ext cx="5608320" cy="594964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large text, this can be used for showing quote or pulling out key information.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2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388CB6-6C37-1840-9D62-4D616FB3F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D52D-8E54-DCBA-7A43-1661C59616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0320" y="1576372"/>
            <a:ext cx="5394960" cy="397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83CA39-B834-980B-EAC8-48BEC3EC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85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DF7DE-9FDF-7FDE-00BB-80A265C2F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1576372"/>
            <a:ext cx="11277600" cy="39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Body copy level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EF0F878-8CD5-8AC2-C484-ED553442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page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4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3" r:id="rId3"/>
    <p:sldLayoutId id="2147483664" r:id="rId4"/>
    <p:sldLayoutId id="2147483665" r:id="rId5"/>
    <p:sldLayoutId id="2147483675" r:id="rId6"/>
    <p:sldLayoutId id="2147483678" r:id="rId7"/>
    <p:sldLayoutId id="2147483679" r:id="rId8"/>
    <p:sldLayoutId id="2147483666" r:id="rId9"/>
    <p:sldLayoutId id="2147483676" r:id="rId10"/>
    <p:sldLayoutId id="2147483667" r:id="rId11"/>
    <p:sldLayoutId id="2147483668" r:id="rId12"/>
    <p:sldLayoutId id="2147483657" r:id="rId13"/>
    <p:sldLayoutId id="2147483669" r:id="rId14"/>
    <p:sldLayoutId id="2147483670" r:id="rId15"/>
    <p:sldLayoutId id="2147483673" r:id="rId16"/>
    <p:sldLayoutId id="2147483703" r:id="rId17"/>
  </p:sldLayoutIdLst>
  <p:txStyles>
    <p:titleStyle>
      <a:lvl1pPr marL="9525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49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DF7DE-9FDF-7FDE-00BB-80A265C2F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1576372"/>
            <a:ext cx="11277600" cy="39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Body copy level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EF0F878-8CD5-8AC2-C484-ED553442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page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marL="9525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4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DF7DE-9FDF-7FDE-00BB-80A265C2F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1576372"/>
            <a:ext cx="11277600" cy="39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Body copy level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EF0F878-8CD5-8AC2-C484-ED553442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page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4" r:id="rId8"/>
  </p:sldLayoutIdLst>
  <p:txStyles>
    <p:titleStyle>
      <a:lvl1pPr marL="9525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4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govrec@staterecords.nsw.gov.au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erecords.nsw.gov.au/standards-and-policies/policy-re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11HNXvkmGiI?feature=oembe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erecords.nsw.gov.au/node/1421155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govrec@staterecords.nsw.gov.a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transfer@mhnsw.au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erecords.nsw.gov.au/guidance-and-resources/state-recordkeeping-nsw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C2ED-9632-261B-DDD8-F07935B48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Records Managers Online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7FDBD-8001-8412-1BD4-F8BF1382C2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31 October 2023</a:t>
            </a:r>
          </a:p>
        </p:txBody>
      </p:sp>
    </p:spTree>
    <p:extLst>
      <p:ext uri="{BB962C8B-B14F-4D97-AF65-F5344CB8AC3E}">
        <p14:creationId xmlns:p14="http://schemas.microsoft.com/office/powerpoint/2010/main" val="728763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>
            <a:extLst>
              <a:ext uri="{FF2B5EF4-FFF2-40B4-BE49-F238E27FC236}">
                <a16:creationId xmlns:a16="http://schemas.microsoft.com/office/drawing/2014/main" id="{3F5FB225-8375-88A7-3BD4-AF122CD4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</p:spPr>
        <p:txBody>
          <a:bodyPr/>
          <a:lstStyle/>
          <a:p>
            <a:r>
              <a:rPr lang="en-US">
                <a:cs typeface="Arial"/>
              </a:rPr>
              <a:t>RMAT Categories</a:t>
            </a:r>
            <a:endParaRPr lang="en-US"/>
          </a:p>
        </p:txBody>
      </p:sp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BB11A0AD-EC7B-3315-EB94-67EC4B36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562" y="1635465"/>
            <a:ext cx="3296264" cy="3095457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6CBF2342-FA55-5A8B-7364-DEB0109A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7" y="1680107"/>
            <a:ext cx="3308554" cy="3006175"/>
          </a:xfrm>
          <a:prstGeom prst="rect">
            <a:avLst/>
          </a:prstGeom>
        </p:spPr>
      </p:pic>
      <p:pic>
        <p:nvPicPr>
          <p:cNvPr id="12" name="Picture 11" descr="A screen shot of a chart&#10;&#10;Description automatically generated">
            <a:extLst>
              <a:ext uri="{FF2B5EF4-FFF2-40B4-BE49-F238E27FC236}">
                <a16:creationId xmlns:a16="http://schemas.microsoft.com/office/drawing/2014/main" id="{CBFFB417-E536-DB54-AEC9-DC3511BA5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562" y="1630946"/>
            <a:ext cx="3296264" cy="287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3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aph of blue and white lines&#10;&#10;Description automatically generated">
            <a:extLst>
              <a:ext uri="{FF2B5EF4-FFF2-40B4-BE49-F238E27FC236}">
                <a16:creationId xmlns:a16="http://schemas.microsoft.com/office/drawing/2014/main" id="{9815FEDD-5699-F5D5-4240-07D4255CF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125" y="795789"/>
            <a:ext cx="10691319" cy="484092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930AF0-5C17-65D4-ABC4-8AC3BD7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</p:spPr>
        <p:txBody>
          <a:bodyPr anchor="t">
            <a:normAutofit/>
          </a:bodyPr>
          <a:lstStyle/>
          <a:p>
            <a:r>
              <a:rPr lang="en-US"/>
              <a:t>Results of each question </a:t>
            </a:r>
          </a:p>
        </p:txBody>
      </p:sp>
    </p:spTree>
    <p:extLst>
      <p:ext uri="{BB962C8B-B14F-4D97-AF65-F5344CB8AC3E}">
        <p14:creationId xmlns:p14="http://schemas.microsoft.com/office/powerpoint/2010/main" val="325096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aph of a question&#10;&#10;Description automatically generated">
            <a:extLst>
              <a:ext uri="{FF2B5EF4-FFF2-40B4-BE49-F238E27FC236}">
                <a16:creationId xmlns:a16="http://schemas.microsoft.com/office/drawing/2014/main" id="{0CA70F4B-E86F-4A7C-6093-29ABB288A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6808" y="1576372"/>
            <a:ext cx="3976703" cy="397670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BB0EFE-1726-BACB-E3F0-D9CECF5EF47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6203052" y="1705994"/>
            <a:ext cx="5394960" cy="343867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906766-4F9E-C760-5E1F-20674BF9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Information provided for each question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F32E6-2600-971B-7111-5C65EDDC2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>
                <a:cs typeface="Arial"/>
              </a:rPr>
              <a:t>State Records NSW is preparing a scorecard for each public office that made a submission to the 2023 Recordkeeping Monitoring Exercise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Scorecard provides a snapshot of the public office's assessment results and includes:</a:t>
            </a:r>
          </a:p>
          <a:p>
            <a:pPr marL="1028700" lvl="1">
              <a:buChar char="•"/>
            </a:pPr>
            <a:r>
              <a:rPr lang="en-US" sz="2200">
                <a:cs typeface="Arial"/>
              </a:rPr>
              <a:t>overall maturity score</a:t>
            </a:r>
          </a:p>
          <a:p>
            <a:pPr marL="1028700" lvl="1">
              <a:buChar char="•"/>
            </a:pPr>
            <a:r>
              <a:rPr lang="en-US" sz="2200">
                <a:cs typeface="Arial"/>
              </a:rPr>
              <a:t>overall maturity compared to the jurisdiction</a:t>
            </a:r>
          </a:p>
          <a:p>
            <a:pPr marL="1028700" lvl="1"/>
            <a:r>
              <a:rPr lang="en-US" sz="2200">
                <a:cs typeface="Arial"/>
              </a:rPr>
              <a:t>public office score for each RMAT category</a:t>
            </a:r>
          </a:p>
          <a:p>
            <a:pPr marL="1028700" lvl="1"/>
            <a:r>
              <a:rPr lang="en-US" sz="2200">
                <a:cs typeface="Arial"/>
              </a:rPr>
              <a:t>Assessment scores for each question compared with the 2022 results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 Scorecards will be sent to the Chief Executive and SRO for the public office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CD8F4E-3AD7-6C38-4655-C8D51CB7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Scorecards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8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D90D57-E365-E680-9FE8-203E5C46A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US">
                <a:cs typeface="Arial"/>
              </a:rPr>
              <a:t>2024 Recordkeeping Monitoring Exercise will be held </a:t>
            </a:r>
            <a:r>
              <a:rPr lang="en-US" b="1">
                <a:cs typeface="Arial"/>
              </a:rPr>
              <a:t>1 March – 5 April 2024</a:t>
            </a:r>
            <a:endParaRPr lang="en-US" b="1"/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Submissions should be made via the Service Portal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Communications will be sent to all public offices before the 2024 Exercise starts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What can you do to prepare?</a:t>
            </a:r>
          </a:p>
          <a:p>
            <a:pPr marL="1028700" lvl="1"/>
            <a:r>
              <a:rPr lang="en-US">
                <a:cs typeface="Arial"/>
              </a:rPr>
              <a:t>Review this year's assessment and benchmark against other public offices</a:t>
            </a:r>
          </a:p>
          <a:p>
            <a:pPr marL="1028700" lvl="1"/>
            <a:r>
              <a:rPr lang="en-US">
                <a:cs typeface="Arial"/>
              </a:rPr>
              <a:t>Identify where work has been done over 2023 </a:t>
            </a:r>
          </a:p>
          <a:p>
            <a:pPr marL="1028700" lvl="1"/>
            <a:r>
              <a:rPr lang="en-US">
                <a:cs typeface="Arial"/>
              </a:rPr>
              <a:t>Identify work that needs to be done to improve gaps in conformity and maturity (Remember to update your Records Management Strategy!)</a:t>
            </a:r>
          </a:p>
          <a:p>
            <a:pPr marL="1028700" lvl="1"/>
            <a:r>
              <a:rPr lang="en-US">
                <a:cs typeface="Arial"/>
              </a:rPr>
              <a:t>Identify the evidence that supports the level of maturity you have chosen</a:t>
            </a:r>
          </a:p>
          <a:p>
            <a:pPr marL="800100" lvl="1" indent="0">
              <a:buNone/>
            </a:pPr>
            <a:endParaRPr lang="en-US">
              <a:cs typeface="Arial"/>
            </a:endParaRPr>
          </a:p>
          <a:p>
            <a:pPr marL="400050" lvl="1" indent="-400050"/>
            <a:r>
              <a:rPr lang="en-US" sz="2400">
                <a:cs typeface="Arial"/>
              </a:rPr>
              <a:t>Contact us at </a:t>
            </a:r>
            <a:r>
              <a:rPr lang="en-US" sz="2400">
                <a:cs typeface="Arial"/>
                <a:hlinkClick r:id="rId2"/>
              </a:rPr>
              <a:t>govrec@staterecords.nsw.gov.au</a:t>
            </a:r>
            <a:r>
              <a:rPr lang="en-US" sz="2400">
                <a:cs typeface="Arial"/>
              </a:rPr>
              <a:t> if you have any questions about the Recordkeeping Monitoring Exercise</a:t>
            </a:r>
          </a:p>
          <a:p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DF5763-FEC6-5879-6581-AD43E32A7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Next steps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51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9673-B947-41AC-73E5-4716FE10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Records Act 1998 -</a:t>
            </a:r>
            <a:r>
              <a:rPr lang="en-AU"/>
              <a:t>Implementation of access and transfer provisions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5202A-506F-4B81-5FE2-090057113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36D45-CBB4-2BFD-BB60-D7B6D441AE3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/>
              <a:t>Kristy Tiberi </a:t>
            </a:r>
          </a:p>
          <a:p>
            <a:r>
              <a:rPr lang="en-AU"/>
              <a:t>Senior Advisor Agency Services, MHNSW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7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F7965E-B7C5-FC60-A876-C59C5C0F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 of State Records Act changes</a:t>
            </a:r>
          </a:p>
        </p:txBody>
      </p:sp>
      <p:graphicFrame>
        <p:nvGraphicFramePr>
          <p:cNvPr id="31" name="Content Placeholder 30">
            <a:extLst>
              <a:ext uri="{FF2B5EF4-FFF2-40B4-BE49-F238E27FC236}">
                <a16:creationId xmlns:a16="http://schemas.microsoft.com/office/drawing/2014/main" id="{9FEAA7DF-9D62-673A-A14F-D0AC2D4C3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968800"/>
              </p:ext>
            </p:extLst>
          </p:nvPr>
        </p:nvGraphicFramePr>
        <p:xfrm>
          <a:off x="487363" y="1576388"/>
          <a:ext cx="11277600" cy="397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7018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F7965E-B7C5-FC60-A876-C59C5C0F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 of prototype Transfer Plan for 2024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C85028-DD33-369E-6BCD-15A972AD7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144" y="1576388"/>
            <a:ext cx="9942921" cy="4367212"/>
          </a:xfrm>
        </p:spPr>
      </p:pic>
    </p:spTree>
    <p:extLst>
      <p:ext uri="{BB962C8B-B14F-4D97-AF65-F5344CB8AC3E}">
        <p14:creationId xmlns:p14="http://schemas.microsoft.com/office/powerpoint/2010/main" val="149158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9673-B947-41AC-73E5-4716FE10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Preservation of records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5202A-506F-4B81-5FE2-090057113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36D45-CBB4-2BFD-BB60-D7B6D441AE3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Elizabeth Hadlow</a:t>
            </a:r>
          </a:p>
          <a:p>
            <a:r>
              <a:rPr lang="en-US"/>
              <a:t>Senior Advisor Conservation, MHNSW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86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EB5349-5820-969B-D8B7-3C9A06E27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025" y="416560"/>
            <a:ext cx="4671695" cy="1153478"/>
          </a:xfrm>
        </p:spPr>
        <p:txBody>
          <a:bodyPr anchor="t">
            <a:normAutofit/>
          </a:bodyPr>
          <a:lstStyle/>
          <a:p>
            <a:r>
              <a:rPr lang="en-US"/>
              <a:t>Control is key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8FCCA8-ABAE-7BCF-E1CB-6AEE62B13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5025" y="1874520"/>
            <a:ext cx="4671695" cy="36785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Answering these questions is the best place to start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What do you have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Where is it stored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How long do you need to keep 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Who accesses the records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How often are the records accessed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08868-7AF4-1EFE-F5EF-9AB2372B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27" y="1389953"/>
            <a:ext cx="6737169" cy="4647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5F297-B9AD-5F73-C3FE-D3ED974A2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780" y="4642998"/>
            <a:ext cx="160948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34BE-5310-EBD6-A271-6AA28D7A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Agenda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42FD0A-9E42-C6C6-0B08-6646CAE843BB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421492990"/>
              </p:ext>
            </p:extLst>
          </p:nvPr>
        </p:nvGraphicFramePr>
        <p:xfrm>
          <a:off x="360363" y="1908175"/>
          <a:ext cx="11520000" cy="29323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606045">
                  <a:extLst>
                    <a:ext uri="{9D8B030D-6E8A-4147-A177-3AD203B41FA5}">
                      <a16:colId xmlns:a16="http://schemas.microsoft.com/office/drawing/2014/main" val="3074861585"/>
                    </a:ext>
                  </a:extLst>
                </a:gridCol>
                <a:gridCol w="3113955">
                  <a:extLst>
                    <a:ext uri="{9D8B030D-6E8A-4147-A177-3AD203B41FA5}">
                      <a16:colId xmlns:a16="http://schemas.microsoft.com/office/drawing/2014/main" val="153970593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030700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b="0" dirty="0">
                          <a:latin typeface="Public Sans SemiBold" pitchFamily="2" charset="0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b="0">
                          <a:latin typeface="Public Sans SemiBold" pitchFamily="2" charset="0"/>
                        </a:rPr>
                        <a:t>Presenter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b="0">
                          <a:latin typeface="Public Sans SemiBold" pitchFamily="2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899640"/>
                  </a:ext>
                </a:extLst>
              </a:tr>
              <a:tr h="438059">
                <a:tc>
                  <a:txBody>
                    <a:bodyPr/>
                    <a:lstStyle/>
                    <a:p>
                      <a:r>
                        <a:rPr lang="en-AU" dirty="0"/>
                        <a:t>1. Good recordkeeping animation 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Martyn Killion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7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2. State of recordkeeping in NSW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Catherine Robinson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25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441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3. State Records Act – implementation of access and transfer provisions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Kristy Tiberi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25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58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4. Preservation of records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Elizabeth Hadlow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25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197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5. State Records NSW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Laura Baldwin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10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774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6. Q&amp;A and wrap-up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/>
                        <a:t>Martyn Killion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dirty="0"/>
                        <a:t>10 mins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3795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2E58B-3CDA-39AD-4C45-4AC0E8D40A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022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54E5F983-FEA7-1E1A-9AD5-3C392C94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</p:spPr>
        <p:txBody>
          <a:bodyPr anchor="t">
            <a:normAutofit/>
          </a:bodyPr>
          <a:lstStyle/>
          <a:p>
            <a:r>
              <a:rPr lang="en-US"/>
              <a:t>What you have makes a difference to its care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92E0410C-68C3-75FD-3146-960EA4D3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576372"/>
            <a:ext cx="5394960" cy="4386278"/>
          </a:xfrm>
        </p:spPr>
        <p:txBody>
          <a:bodyPr>
            <a:normAutofit/>
          </a:bodyPr>
          <a:lstStyle/>
          <a:p>
            <a:pPr marL="339471" indent="-339471" defTabSz="905256"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Paper </a:t>
            </a:r>
          </a:p>
          <a:p>
            <a:pPr marL="1025271" lvl="1" indent="-339471" defTabSz="905256">
              <a:spcBef>
                <a:spcPts val="990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degrees; 50% RH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Documents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Books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Maps and plans</a:t>
            </a:r>
          </a:p>
          <a:p>
            <a:pPr marL="339471" indent="-339471" defTabSz="905256"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Audio-visual and photographs 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 degrees; 35% RH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 cassette and reel taps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Cinematic and photographic film</a:t>
            </a:r>
          </a:p>
          <a:p>
            <a:pPr marL="339471" indent="-339471" defTabSz="905256">
              <a:spcBef>
                <a:spcPts val="990"/>
              </a:spcBef>
              <a:buFont typeface="Arial" panose="020B0604020202020204" pitchFamily="34" charset="0"/>
              <a:buChar char="•"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 else?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Parchment</a:t>
            </a:r>
          </a:p>
          <a:p>
            <a:pPr marL="1018413" lvl="1" indent="-339471" defTabSz="905256">
              <a:spcBef>
                <a:spcPts val="495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Architectural formats, e.g., drafting linen</a:t>
            </a:r>
            <a:endParaRPr lang="en-US" sz="1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AC620-B793-5E68-D55E-6D82E5A0B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4099523"/>
            <a:ext cx="1685199" cy="1123465"/>
          </a:xfrm>
          <a:prstGeom prst="rect">
            <a:avLst/>
          </a:prstGeom>
        </p:spPr>
      </p:pic>
      <p:pic>
        <p:nvPicPr>
          <p:cNvPr id="6" name="Picture 3" descr="\\trafford\Workgroups\ACM\Preservation Services\IMAGES\Object Images\Lantern slides\lantern slide transmitted light.tif">
            <a:extLst>
              <a:ext uri="{FF2B5EF4-FFF2-40B4-BE49-F238E27FC236}">
                <a16:creationId xmlns:a16="http://schemas.microsoft.com/office/drawing/2014/main" id="{00A3BDBE-C1AE-95B6-313F-D7183EC71C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788" y="4091400"/>
            <a:ext cx="1507703" cy="11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798C11-45A9-ED7E-1DA4-FAA6DBFF5B9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60" y="3747709"/>
            <a:ext cx="1968120" cy="1475279"/>
          </a:xfrm>
          <a:prstGeom prst="rect">
            <a:avLst/>
          </a:prstGeom>
        </p:spPr>
      </p:pic>
      <p:pic>
        <p:nvPicPr>
          <p:cNvPr id="8" name="Picture 5" descr="mix 112">
            <a:extLst>
              <a:ext uri="{FF2B5EF4-FFF2-40B4-BE49-F238E27FC236}">
                <a16:creationId xmlns:a16="http://schemas.microsoft.com/office/drawing/2014/main" id="{2C68F826-9ECF-06CA-658C-7130EFA733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1" t="31374" r="33218" b="22145"/>
          <a:stretch>
            <a:fillRect/>
          </a:stretch>
        </p:blipFill>
        <p:spPr bwMode="auto">
          <a:xfrm>
            <a:off x="8139788" y="1906459"/>
            <a:ext cx="1573104" cy="21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88DF4AC-5E7E-418F-403C-45B0DA7B2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60" y="2045868"/>
            <a:ext cx="1462310" cy="1656852"/>
          </a:xfrm>
          <a:prstGeom prst="rect">
            <a:avLst/>
          </a:prstGeom>
        </p:spPr>
      </p:pic>
      <p:pic>
        <p:nvPicPr>
          <p:cNvPr id="12" name="Picture 2" descr="\\trafford\Workgroups\ACM\Preservation Services\IMAGES\Images for AV\Damaged nurses register.JPG">
            <a:extLst>
              <a:ext uri="{FF2B5EF4-FFF2-40B4-BE49-F238E27FC236}">
                <a16:creationId xmlns:a16="http://schemas.microsoft.com/office/drawing/2014/main" id="{4FC5D382-C0C8-A114-C816-D380B91F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706" y="2182217"/>
            <a:ext cx="1235813" cy="185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88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1DB3386-5FCA-6F15-9683-AA079AB09A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15414" b="1"/>
          <a:stretch/>
        </p:blipFill>
        <p:spPr>
          <a:xfrm>
            <a:off x="20" y="10"/>
            <a:ext cx="6805592" cy="6857990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FF6787E-0C05-0C75-3CEE-1712BB42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025" y="416560"/>
            <a:ext cx="4671695" cy="1153478"/>
          </a:xfrm>
        </p:spPr>
        <p:txBody>
          <a:bodyPr anchor="t">
            <a:normAutofit/>
          </a:bodyPr>
          <a:lstStyle/>
          <a:p>
            <a:r>
              <a:rPr lang="en-US"/>
              <a:t>Records’ natural enemies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C78754-131B-BC0D-D467-68F424693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5025" y="1874520"/>
            <a:ext cx="4671695" cy="36785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/>
              <a:t>High temperature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/>
              <a:t>High humidity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/>
              <a:t>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/>
              <a:t>Pollutants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/>
              <a:t>Mould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/>
              <a:t>Pests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700"/>
              <a:t>Handling and bad repairs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796679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D4D5E389-C1E3-EA2B-3AFD-40E195070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79" y="1576372"/>
            <a:ext cx="4042093" cy="3976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Stable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Temperature 20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Relative Humidity 45-50%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 light if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Keep it clean!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Monitor for pests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Can water get in?....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93ADA93-69DE-EF7A-46D8-2986400597B3}"/>
              </a:ext>
            </a:extLst>
          </p:cNvPr>
          <p:cNvPicPr>
            <a:picLocks noGrp="1" noChangeAspect="1" noChangeArrowheads="1"/>
          </p:cNvPicPr>
          <p:nvPr>
            <p:ph type="pic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r="10380" b="2"/>
          <a:stretch/>
        </p:blipFill>
        <p:spPr bwMode="auto">
          <a:xfrm>
            <a:off x="4665028" y="1575436"/>
            <a:ext cx="3523932" cy="184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692384-8D66-2CAE-8980-1C79C54FD45A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4"/>
          <a:srcRect r="-2" b="9950"/>
          <a:stretch/>
        </p:blipFill>
        <p:spPr>
          <a:xfrm>
            <a:off x="4656456" y="3575376"/>
            <a:ext cx="3523932" cy="1977700"/>
          </a:xfrm>
          <a:prstGeom prst="rect">
            <a:avLst/>
          </a:prstGeo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5FBF743E-7E6B-81A7-3257-BE1A1623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</p:spPr>
        <p:txBody>
          <a:bodyPr anchor="t">
            <a:normAutofit/>
          </a:bodyPr>
          <a:lstStyle/>
          <a:p>
            <a:r>
              <a:rPr lang="en-US"/>
              <a:t>Constant, Cool, Clean, Dark and Dry</a:t>
            </a:r>
          </a:p>
        </p:txBody>
      </p:sp>
      <p:pic>
        <p:nvPicPr>
          <p:cNvPr id="1026" name="Picture 2" descr="flooded books - continuum | University of Minnesota Libraries">
            <a:extLst>
              <a:ext uri="{FF2B5EF4-FFF2-40B4-BE49-F238E27FC236}">
                <a16:creationId xmlns:a16="http://schemas.microsoft.com/office/drawing/2014/main" id="{3B184B75-EEC2-123E-D6A4-2BE261800F62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17" y="3573503"/>
            <a:ext cx="3523932" cy="19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: Best gif to describe the feeling of cleaning out the bathroom drain/trap">
            <a:extLst>
              <a:ext uri="{FF2B5EF4-FFF2-40B4-BE49-F238E27FC236}">
                <a16:creationId xmlns:a16="http://schemas.microsoft.com/office/drawing/2014/main" id="{80F822FB-F9F8-F9BE-32A2-84FA34CAC6E0}"/>
              </a:ext>
            </a:extLst>
          </p:cNvPr>
          <p:cNvPicPr preferRelativeResize="0">
            <a:picLocks noGrp="1" noChangeArrowheads="1"/>
          </p:cNvPicPr>
          <p:nvPr>
            <p:ph type="pic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24217" y="1575436"/>
            <a:ext cx="3523932" cy="184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51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D9C87BC-6BEC-DD89-322E-90D06616CF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tretch/>
        </p:blipFill>
        <p:spPr>
          <a:xfrm>
            <a:off x="316706" y="0"/>
            <a:ext cx="6172200" cy="6858000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4FED9D-7647-BD30-8119-51B4428A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328" y="460949"/>
            <a:ext cx="4671695" cy="1153478"/>
          </a:xfrm>
        </p:spPr>
        <p:txBody>
          <a:bodyPr anchor="t">
            <a:normAutofit/>
          </a:bodyPr>
          <a:lstStyle/>
          <a:p>
            <a:r>
              <a:rPr lang="en-US"/>
              <a:t>You’ve got mould……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99773CD-1EE4-7E32-16A4-2247A56D7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7371" y="1457270"/>
            <a:ext cx="4671695" cy="36785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Isolate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Test</a:t>
            </a:r>
          </a:p>
          <a:p>
            <a:pPr marL="1028700" lvl="1" indent="-342900"/>
            <a:r>
              <a:rPr lang="en-US" sz="1700"/>
              <a:t>Records</a:t>
            </a:r>
          </a:p>
          <a:p>
            <a:pPr marL="1028700" lvl="1" indent="-342900"/>
            <a:r>
              <a:rPr lang="en-US" sz="1700"/>
              <a:t>Storage area</a:t>
            </a:r>
          </a:p>
          <a:p>
            <a:pPr marL="1028700" lvl="1" indent="-342900"/>
            <a:r>
              <a:rPr lang="en-US" sz="1700"/>
              <a:t>HVAC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Remediate</a:t>
            </a:r>
          </a:p>
          <a:p>
            <a:pPr marL="1028700" lvl="1" indent="-342900"/>
            <a:r>
              <a:rPr lang="en-US" sz="1700"/>
              <a:t>Records</a:t>
            </a:r>
          </a:p>
          <a:p>
            <a:pPr marL="1028700" lvl="1" indent="-342900"/>
            <a:r>
              <a:rPr lang="en-US" sz="1700"/>
              <a:t>Storage area</a:t>
            </a:r>
          </a:p>
          <a:p>
            <a:pPr marL="1028700" lvl="1" indent="-342900"/>
            <a:r>
              <a:rPr lang="en-US" sz="1700"/>
              <a:t>HVAC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Can you destroy?</a:t>
            </a:r>
          </a:p>
        </p:txBody>
      </p:sp>
    </p:spTree>
    <p:extLst>
      <p:ext uri="{BB962C8B-B14F-4D97-AF65-F5344CB8AC3E}">
        <p14:creationId xmlns:p14="http://schemas.microsoft.com/office/powerpoint/2010/main" val="2401188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0E0451-F718-19CD-CA9C-EA31886F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025" y="416560"/>
            <a:ext cx="4671695" cy="1153478"/>
          </a:xfrm>
        </p:spPr>
        <p:txBody>
          <a:bodyPr anchor="t">
            <a:normAutofit/>
          </a:bodyPr>
          <a:lstStyle/>
          <a:p>
            <a:r>
              <a:rPr lang="en-AU"/>
              <a:t>Sentence and transfer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A43C1F-B6C9-B821-ED5A-5B2C610F1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1014" y="1570038"/>
            <a:ext cx="4745706" cy="36785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Solves all the questions at the 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 ongoing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Continued access for 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Best long-term preservation outcome</a:t>
            </a:r>
          </a:p>
          <a:p>
            <a:endParaRPr lang="en-US"/>
          </a:p>
          <a:p>
            <a:r>
              <a:rPr lang="en-US"/>
              <a:t>BUT – before you transfer the condition of the records needs to be acceptable for ongoing access and use. </a:t>
            </a:r>
          </a:p>
          <a:p>
            <a:r>
              <a:rPr lang="en-US"/>
              <a:t>So, what is acceptable?</a:t>
            </a:r>
          </a:p>
          <a:p>
            <a:endParaRPr lang="en-US"/>
          </a:p>
        </p:txBody>
      </p:sp>
      <p:pic>
        <p:nvPicPr>
          <p:cNvPr id="3" name="Picture 2" descr="A room with shelves and boxes&#10;&#10;Description automatically generated with medium confidence">
            <a:extLst>
              <a:ext uri="{FF2B5EF4-FFF2-40B4-BE49-F238E27FC236}">
                <a16:creationId xmlns:a16="http://schemas.microsoft.com/office/drawing/2014/main" id="{42710ED0-713A-3FEF-93CD-76F941BD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139"/>
            <a:ext cx="6827455" cy="4588846"/>
          </a:xfrm>
          <a:prstGeom prst="rect">
            <a:avLst/>
          </a:prstGeom>
        </p:spPr>
      </p:pic>
      <p:pic>
        <p:nvPicPr>
          <p:cNvPr id="9" name="Picture Placeholder 8" descr="A long room with shelves and boxes&#10;&#10;Description automatically generated with medium confidence">
            <a:extLst>
              <a:ext uri="{FF2B5EF4-FFF2-40B4-BE49-F238E27FC236}">
                <a16:creationId xmlns:a16="http://schemas.microsoft.com/office/drawing/2014/main" id="{E0ADCA39-1A58-22CE-B99B-985B35C0D3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211" b="122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4987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82332-0C2D-CBC9-7CED-05C3D09E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79" y="1576372"/>
            <a:ext cx="3523931" cy="39767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Contact Agency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Records must be safe to handle and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Mould contamination must be cleaned and tested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Treatment to return to “original condition” is unnecessary</a:t>
            </a:r>
          </a:p>
          <a:p>
            <a:endParaRPr lang="en-AU"/>
          </a:p>
        </p:txBody>
      </p:sp>
      <p:pic>
        <p:nvPicPr>
          <p:cNvPr id="6" name="Picture 5" descr="A rolled up paper and a white piece of paper&#10;&#10;Description automatically generated">
            <a:extLst>
              <a:ext uri="{FF2B5EF4-FFF2-40B4-BE49-F238E27FC236}">
                <a16:creationId xmlns:a16="http://schemas.microsoft.com/office/drawing/2014/main" id="{40FABB94-65AC-5E73-9AC7-2A5F3805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85" r="2" b="2"/>
          <a:stretch/>
        </p:blipFill>
        <p:spPr>
          <a:xfrm>
            <a:off x="4665028" y="1576373"/>
            <a:ext cx="3523932" cy="1847810"/>
          </a:xfrm>
          <a:prstGeom prst="rect">
            <a:avLst/>
          </a:prstGeom>
          <a:noFill/>
        </p:spPr>
      </p:pic>
      <p:pic>
        <p:nvPicPr>
          <p:cNvPr id="9" name="Content Placeholder 8" descr="A close-up of rolled up paper&#10;&#10;Description automatically generated">
            <a:extLst>
              <a:ext uri="{FF2B5EF4-FFF2-40B4-BE49-F238E27FC236}">
                <a16:creationId xmlns:a16="http://schemas.microsoft.com/office/drawing/2014/main" id="{D7BD7565-1E88-4290-12B5-89D577B8E44E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665028" y="3575050"/>
            <a:ext cx="2973251" cy="2229939"/>
          </a:xfrm>
        </p:spPr>
      </p:pic>
      <p:pic>
        <p:nvPicPr>
          <p:cNvPr id="22" name="Content Placeholder 21" descr="Checkmark with solid fill">
            <a:extLst>
              <a:ext uri="{FF2B5EF4-FFF2-40B4-BE49-F238E27FC236}">
                <a16:creationId xmlns:a16="http://schemas.microsoft.com/office/drawing/2014/main" id="{E82FC03E-C3E2-F3AD-4CFA-0354E8EE35E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6313" y="5011386"/>
            <a:ext cx="914400" cy="914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B77CFE-6112-A66A-12CB-1BE22266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</p:spPr>
        <p:txBody>
          <a:bodyPr anchor="t">
            <a:normAutofit/>
          </a:bodyPr>
          <a:lstStyle/>
          <a:p>
            <a:r>
              <a:rPr lang="en-AU"/>
              <a:t>What is acceptable for transfer?</a:t>
            </a:r>
          </a:p>
        </p:txBody>
      </p:sp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FEB564DE-E33D-1FDB-5DF5-4C249A07B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6313" y="2555094"/>
            <a:ext cx="914400" cy="914400"/>
          </a:xfrm>
          <a:prstGeom prst="rect">
            <a:avLst/>
          </a:prstGeom>
        </p:spPr>
      </p:pic>
      <p:pic>
        <p:nvPicPr>
          <p:cNvPr id="5" name="Picture 4" descr="A book on a table">
            <a:extLst>
              <a:ext uri="{FF2B5EF4-FFF2-40B4-BE49-F238E27FC236}">
                <a16:creationId xmlns:a16="http://schemas.microsoft.com/office/drawing/2014/main" id="{F78ACB82-4079-9FBA-9A57-D32BD58F3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365" y="1576372"/>
            <a:ext cx="2449086" cy="1836815"/>
          </a:xfrm>
          <a:prstGeom prst="rect">
            <a:avLst/>
          </a:prstGeom>
        </p:spPr>
      </p:pic>
      <p:pic>
        <p:nvPicPr>
          <p:cNvPr id="10" name="Picture 9" descr="A book wrapped in a white ribbon">
            <a:extLst>
              <a:ext uri="{FF2B5EF4-FFF2-40B4-BE49-F238E27FC236}">
                <a16:creationId xmlns:a16="http://schemas.microsoft.com/office/drawing/2014/main" id="{93E5D2CA-5140-EC1F-325E-12CBC300C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0364" y="3564380"/>
            <a:ext cx="2973251" cy="2229938"/>
          </a:xfrm>
          <a:prstGeom prst="rect">
            <a:avLst/>
          </a:prstGeom>
        </p:spPr>
      </p:pic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B4581CF2-EB38-28A7-2172-E175A0F5D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0245" y="2574384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3266F-63DC-C0A8-F798-619079CA8D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6260" y="482438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80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9673-B947-41AC-73E5-4716FE10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Records NSW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5202A-506F-4B81-5FE2-090057113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36D45-CBB4-2BFD-BB60-D7B6D441AE3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Laura Baldwin</a:t>
            </a:r>
          </a:p>
          <a:p>
            <a:r>
              <a:rPr lang="en-US"/>
              <a:t>Manager State Records NSW</a:t>
            </a:r>
          </a:p>
        </p:txBody>
      </p:sp>
    </p:spTree>
    <p:extLst>
      <p:ext uri="{BB962C8B-B14F-4D97-AF65-F5344CB8AC3E}">
        <p14:creationId xmlns:p14="http://schemas.microsoft.com/office/powerpoint/2010/main" val="1185099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A7628-6CE3-E719-B4F0-248DF225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Current policy on records appraisal and identification of State archives</a:t>
            </a:r>
            <a:endParaRPr lang="en-US"/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Published 2001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Broad consultation in May-June 2023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Draft policy released for feedback 4-31 October 2023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Report on consultation and draft policy available on our </a:t>
            </a:r>
            <a:r>
              <a:rPr lang="en-AU">
                <a:cs typeface="Arial" panose="020B0604020202020204"/>
                <a:hlinkClick r:id="rId3"/>
              </a:rPr>
              <a:t>website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3893026-1B66-A8D0-C2AB-ACB7B6302D2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7119665" y="1753991"/>
            <a:ext cx="4109182" cy="33413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60B2F-6728-5755-E9D1-9926225C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Arial"/>
              </a:rPr>
              <a:t>Building the Archives Policy review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394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A7628-6CE3-E719-B4F0-248DF225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AU">
                <a:cs typeface="Arial" panose="020B0604020202020204"/>
              </a:rPr>
              <a:t>Common comments included: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Language and examples should be more inclusive of public office types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First Nations people should be explicitly acknowledged</a:t>
            </a:r>
          </a:p>
          <a:p>
            <a:pPr marL="342900" indent="-342900">
              <a:buChar char="•"/>
            </a:pPr>
            <a:r>
              <a:rPr lang="en-AU">
                <a:ea typeface="+mn-lt"/>
                <a:cs typeface="+mn-lt"/>
              </a:rPr>
              <a:t>Objectives 1 and 2 are too similar</a:t>
            </a:r>
          </a:p>
          <a:p>
            <a:pPr marL="342900" indent="-342900">
              <a:buChar char="•"/>
            </a:pPr>
            <a:r>
              <a:rPr lang="en-AU">
                <a:ea typeface="+mn-lt"/>
                <a:cs typeface="+mn-lt"/>
              </a:rPr>
              <a:t>Language should be more accessible</a:t>
            </a:r>
          </a:p>
          <a:p>
            <a:pPr marL="342900" indent="-342900">
              <a:buChar char="•"/>
            </a:pPr>
            <a:r>
              <a:rPr lang="en-AU">
                <a:ea typeface="+mn-lt"/>
                <a:cs typeface="+mn-lt"/>
              </a:rPr>
              <a:t>Relationship between records and people should be clearer</a:t>
            </a:r>
          </a:p>
          <a:p>
            <a:pPr marL="342900" indent="-342900">
              <a:buChar char="•"/>
            </a:pPr>
            <a:r>
              <a:rPr lang="en-AU">
                <a:ea typeface="+mn-lt"/>
                <a:cs typeface="+mn-lt"/>
              </a:rPr>
              <a:t>Language should be less subjective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D1538-5044-F657-6136-D0466342A15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7612723" y="1507324"/>
            <a:ext cx="2910154" cy="4114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60B2F-6728-5755-E9D1-9926225C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Arial"/>
              </a:rPr>
              <a:t>Building the Archives consultation results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0730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A7628-6CE3-E719-B4F0-248DF225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>
                <a:cs typeface="Arial" panose="020B0604020202020204"/>
              </a:rPr>
              <a:t>Key changes include: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Limiting scope to identification of State archives only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Existing Objectives 1 and 2 have been combined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New Objective 3 has been added – focus on individuals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Explicit acknowledgement of records of First Nations and vulnerable peoples</a:t>
            </a:r>
          </a:p>
          <a:p>
            <a:pPr marL="342900" indent="-342900">
              <a:buChar char="•"/>
            </a:pPr>
            <a:endParaRPr lang="en-AU"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en-AU">
              <a:ea typeface="+mn-lt"/>
              <a:cs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CB6D9B-517D-0D2C-0283-F012317FDD2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7612723" y="1507324"/>
            <a:ext cx="2910154" cy="4114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60B2F-6728-5755-E9D1-9926225C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Arial"/>
              </a:rPr>
              <a:t>Building the Archives – Draft Policy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161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CC32-15A8-E3FB-6743-2BD3ECE1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Good recordkeeping animation video</a:t>
            </a:r>
          </a:p>
        </p:txBody>
      </p:sp>
      <p:pic>
        <p:nvPicPr>
          <p:cNvPr id="3" name="Online Media 2" title="Introduction to Good Recordkeeping">
            <a:hlinkClick r:id="" action="ppaction://media"/>
            <a:extLst>
              <a:ext uri="{FF2B5EF4-FFF2-40B4-BE49-F238E27FC236}">
                <a16:creationId xmlns:a16="http://schemas.microsoft.com/office/drawing/2014/main" id="{F160B1AE-86FD-9EEC-3BE0-64ED80235C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2909" y="1633776"/>
            <a:ext cx="7524295" cy="42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0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DA8F4-997B-EA67-A955-67E1029609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7680" y="1576372"/>
            <a:ext cx="11277600" cy="39767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Draft retention and disposal authority for identity verification records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Draft retention and disposal authority for local government</a:t>
            </a:r>
          </a:p>
          <a:p>
            <a:pPr marL="342900" indent="-342900">
              <a:buChar char="•"/>
            </a:pPr>
            <a:endParaRPr lang="en-AU">
              <a:cs typeface="Arial" panose="020B0604020202020204"/>
            </a:endParaRPr>
          </a:p>
          <a:p>
            <a:r>
              <a:rPr lang="en-AU">
                <a:cs typeface="Arial" panose="020B0604020202020204"/>
              </a:rPr>
              <a:t>Recently approved: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Management of Crown Lands</a:t>
            </a:r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Supreme Court of NSW</a:t>
            </a:r>
            <a:endParaRPr lang="en-AU"/>
          </a:p>
          <a:p>
            <a:pPr marL="342900" indent="-342900">
              <a:buChar char="•"/>
            </a:pPr>
            <a:r>
              <a:rPr lang="en-AU">
                <a:cs typeface="Arial" panose="020B0604020202020204"/>
              </a:rPr>
              <a:t>Major Infrastructure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60B2F-6728-5755-E9D1-9926225C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Arial"/>
              </a:rPr>
              <a:t>Retention and disposal authorities</a:t>
            </a:r>
          </a:p>
        </p:txBody>
      </p:sp>
    </p:spTree>
    <p:extLst>
      <p:ext uri="{BB962C8B-B14F-4D97-AF65-F5344CB8AC3E}">
        <p14:creationId xmlns:p14="http://schemas.microsoft.com/office/powerpoint/2010/main" val="955667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A7628-6CE3-E719-B4F0-248DF225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cs typeface="Arial" panose="020B0604020202020204"/>
              </a:rPr>
              <a:t>Following review of GA39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cs typeface="Arial" panose="020B0604020202020204"/>
              </a:rPr>
              <a:t>Number of entries reduced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cs typeface="Arial" panose="020B0604020202020204"/>
              </a:rPr>
              <a:t>Removal of common administrative records already covered under GA28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cs typeface="Arial" panose="020B0604020202020204"/>
              </a:rPr>
              <a:t>2-level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cs typeface="Arial" panose="020B0604020202020204"/>
              </a:rPr>
              <a:t>Exposure draft available on our </a:t>
            </a:r>
            <a:r>
              <a:rPr lang="en-AU">
                <a:cs typeface="Arial" panose="020B0604020202020204"/>
                <a:hlinkClick r:id="rId3"/>
              </a:rPr>
              <a:t>website</a:t>
            </a:r>
            <a:endParaRPr lang="en-AU">
              <a:cs typeface="Arial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>
                <a:cs typeface="Arial" panose="020B0604020202020204"/>
              </a:rPr>
              <a:t>Feedback is requested by </a:t>
            </a:r>
            <a:r>
              <a:rPr lang="en-AU" b="1">
                <a:cs typeface="Arial" panose="020B0604020202020204"/>
              </a:rPr>
              <a:t>15 December 2023</a:t>
            </a:r>
          </a:p>
          <a:p>
            <a:pPr marL="342900" indent="-342900">
              <a:buChar char="•"/>
            </a:pPr>
            <a:endParaRPr lang="en-AU"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en-AU">
              <a:ea typeface="+mn-lt"/>
              <a:cs typeface="+mn-lt"/>
            </a:endParaRPr>
          </a:p>
        </p:txBody>
      </p:sp>
      <p:pic>
        <p:nvPicPr>
          <p:cNvPr id="6" name="Content Placeholder 5" descr="A close-up of a form&#10;&#10;Description automatically generated">
            <a:extLst>
              <a:ext uri="{FF2B5EF4-FFF2-40B4-BE49-F238E27FC236}">
                <a16:creationId xmlns:a16="http://schemas.microsoft.com/office/drawing/2014/main" id="{2DC40081-2977-3E6B-B1EC-EC769E0D854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7531353" y="1576388"/>
            <a:ext cx="3072894" cy="397668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60B2F-6728-5755-E9D1-9926225C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Arial"/>
              </a:rPr>
              <a:t>Retention and disposal authority for local government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12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42A1E-C169-AE53-3950-EE850B7AB81B}"/>
              </a:ext>
            </a:extLst>
          </p:cNvPr>
          <p:cNvSpPr txBox="1"/>
          <p:nvPr/>
        </p:nvSpPr>
        <p:spPr>
          <a:xfrm>
            <a:off x="2510971" y="2828835"/>
            <a:ext cx="717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AU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34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212D1-2D0B-ABD9-5A2D-FC8D17D81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/>
              <a:t>For information about your recordkeeping obligations, contact State Records NSW</a:t>
            </a:r>
          </a:p>
          <a:p>
            <a:pPr>
              <a:lnSpc>
                <a:spcPct val="150000"/>
              </a:lnSpc>
            </a:pPr>
            <a:r>
              <a:rPr lang="en-US"/>
              <a:t>	</a:t>
            </a:r>
            <a:r>
              <a:rPr lang="en-US">
                <a:hlinkClick r:id="rId3"/>
              </a:rPr>
              <a:t>govrec@staterecords.nsw.gov.au</a:t>
            </a:r>
            <a:r>
              <a:rPr lang="en-US"/>
              <a:t> </a:t>
            </a:r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r>
              <a:rPr lang="en-US"/>
              <a:t>For more information about access and transfer, contact Museums of History NSW</a:t>
            </a:r>
          </a:p>
          <a:p>
            <a:pPr>
              <a:lnSpc>
                <a:spcPct val="150000"/>
              </a:lnSpc>
            </a:pPr>
            <a:r>
              <a:rPr lang="en-US"/>
              <a:t>	</a:t>
            </a:r>
            <a:r>
              <a:rPr lang="en-US">
                <a:hlinkClick r:id="rId4"/>
              </a:rPr>
              <a:t>transfer@mhnsw.au</a:t>
            </a:r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67D867-B246-601D-F441-228154FB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8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6E01-8BBA-C85E-899C-3FFE2167E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2810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9673-B947-41AC-73E5-4716FE10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90" y="1415394"/>
            <a:ext cx="10515600" cy="2016996"/>
          </a:xfrm>
        </p:spPr>
        <p:txBody>
          <a:bodyPr/>
          <a:lstStyle/>
          <a:p>
            <a:r>
              <a:rPr lang="en-US"/>
              <a:t>State of recordkeeping in NSW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36D45-CBB4-2BFD-BB60-D7B6D441AE3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64490" y="4176913"/>
            <a:ext cx="10515600" cy="15789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Catherine Robinson</a:t>
            </a:r>
            <a:br>
              <a:rPr lang="en-US"/>
            </a:br>
            <a:r>
              <a:rPr lang="en-US" sz="2800"/>
              <a:t>Senior Project Officer State Records NSW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76669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365AC-8BDC-B173-FDEB-9D507E4D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316177"/>
            <a:ext cx="11119252" cy="4236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>
                <a:cs typeface="Arial"/>
              </a:rPr>
              <a:t>Each year State Records NSW conducts a Recordkeeping Monitoring Exercise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Section 12(4) of the </a:t>
            </a:r>
            <a:r>
              <a:rPr lang="en-US" i="1">
                <a:cs typeface="Arial"/>
              </a:rPr>
              <a:t>State Records Act 1998</a:t>
            </a:r>
            <a:r>
              <a:rPr lang="en-US">
                <a:cs typeface="Arial"/>
              </a:rPr>
              <a:t> requires each public office to report on its records management program in accordance with arrangements made with State Records NSW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Public offices use the Records Management Assessment Tool (</a:t>
            </a:r>
            <a:r>
              <a:rPr lang="en-US" b="1">
                <a:cs typeface="Arial"/>
              </a:rPr>
              <a:t>RMAT</a:t>
            </a:r>
            <a:r>
              <a:rPr lang="en-US">
                <a:cs typeface="Arial"/>
              </a:rPr>
              <a:t>) to self-assess the conformity and maturity of the records management program and then provide these assessments to State Records NSW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Assessment outcomes are scored and each public office receives an overall score out of 5 for maturity and compliance </a:t>
            </a:r>
          </a:p>
          <a:p>
            <a:pPr marL="342900" indent="-342900">
              <a:buChar char="•"/>
            </a:pPr>
            <a:endParaRPr lang="en-US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30A81-4C44-B13E-B84D-2D7D4C58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Recordkeeping Monitoring Exercise 2023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2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tablet&#10;&#10;Description automatically generated">
            <a:extLst>
              <a:ext uri="{FF2B5EF4-FFF2-40B4-BE49-F238E27FC236}">
                <a16:creationId xmlns:a16="http://schemas.microsoft.com/office/drawing/2014/main" id="{22D2E568-2699-BAEC-A449-59117CF4C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66" r="-2" b="-2"/>
          <a:stretch/>
        </p:blipFill>
        <p:spPr>
          <a:xfrm>
            <a:off x="487680" y="1576372"/>
            <a:ext cx="5394960" cy="3976703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695F85-82DA-E1F5-3C4B-1FED322DFF2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70320" y="1576372"/>
            <a:ext cx="5394960" cy="39767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Thank you to public offices for their cooperation and participation in the 2023 Recordkeeping Monitoring Exercise</a:t>
            </a:r>
            <a:endParaRPr lang="en-US" sz="2800">
              <a:cs typeface="Arial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13841A-AF02-DA03-F929-EAAC0284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</p:spPr>
        <p:txBody>
          <a:bodyPr anchor="t">
            <a:normAutofit/>
          </a:bodyPr>
          <a:lstStyle/>
          <a:p>
            <a:r>
              <a:rPr lang="en-US"/>
              <a:t>Thank you </a:t>
            </a:r>
          </a:p>
        </p:txBody>
      </p:sp>
    </p:spTree>
    <p:extLst>
      <p:ext uri="{BB962C8B-B14F-4D97-AF65-F5344CB8AC3E}">
        <p14:creationId xmlns:p14="http://schemas.microsoft.com/office/powerpoint/2010/main" val="3703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ver of a report&#10;&#10;Description automatically generated">
            <a:extLst>
              <a:ext uri="{FF2B5EF4-FFF2-40B4-BE49-F238E27FC236}">
                <a16:creationId xmlns:a16="http://schemas.microsoft.com/office/drawing/2014/main" id="{46907450-D64A-09CF-9BA1-6096FE32C9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1202870" y="73742"/>
            <a:ext cx="4154067" cy="5911646"/>
          </a:xfrm>
          <a:noFill/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3703908-26D7-A8D4-0CF1-FC54F8BB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7219" y="411972"/>
            <a:ext cx="5679501" cy="5681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400">
                <a:cs typeface="Arial"/>
              </a:rPr>
              <a:t>Report provides aggregate/summary results for the 2023 Recordkeeping Monitoring Exercise</a:t>
            </a:r>
          </a:p>
          <a:p>
            <a:pPr marL="342900" indent="-342900">
              <a:buChar char="•"/>
            </a:pPr>
            <a:r>
              <a:rPr lang="en-US" sz="2400">
                <a:cs typeface="Arial"/>
              </a:rPr>
              <a:t>Results can be used for benchmarking against the rest of the jurisdiction or by ‘public office type’</a:t>
            </a:r>
          </a:p>
          <a:p>
            <a:pPr marL="342900" indent="-342900">
              <a:buChar char="•"/>
            </a:pPr>
            <a:r>
              <a:rPr lang="en-US" sz="2400">
                <a:cs typeface="Arial"/>
              </a:rPr>
              <a:t>Results and public office comments will assist State Records NSW  </a:t>
            </a:r>
          </a:p>
          <a:p>
            <a:pPr marL="342900" indent="-342900">
              <a:buChar char="•"/>
            </a:pPr>
            <a:r>
              <a:rPr lang="en-US" sz="2400">
                <a:cs typeface="Arial"/>
              </a:rPr>
              <a:t>Report available at </a:t>
            </a:r>
            <a:r>
              <a:rPr lang="en-US" sz="2400">
                <a:cs typeface="Arial" panose="020B0604020202020204"/>
                <a:hlinkClick r:id="rId3"/>
              </a:rPr>
              <a:t>https://staterecords.nsw.gov.au/guidance-and-resources/state-recordkeeping-nsw/</a:t>
            </a:r>
            <a:r>
              <a:rPr lang="en-US" sz="2400">
                <a:cs typeface="Arial" panose="020B0604020202020204"/>
              </a:rPr>
              <a:t>   </a:t>
            </a:r>
          </a:p>
          <a:p>
            <a:pPr marL="342900" indent="-342900">
              <a:buChar char="•"/>
            </a:pPr>
            <a:endParaRPr lang="en-US" sz="24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087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636992-F4BA-EBE2-CC2A-ADC434E5F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247030"/>
              </p:ext>
            </p:extLst>
          </p:nvPr>
        </p:nvGraphicFramePr>
        <p:xfrm>
          <a:off x="483219" y="1170878"/>
          <a:ext cx="11277600" cy="47197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1654685355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696552095"/>
                    </a:ext>
                  </a:extLst>
                </a:gridCol>
              </a:tblGrid>
              <a:tr h="134910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278 </a:t>
                      </a:r>
                      <a:r>
                        <a:rPr lang="en-US" sz="1800" b="0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public offices </a:t>
                      </a:r>
                      <a:r>
                        <a:rPr lang="en-US" sz="1800" b="1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participated</a:t>
                      </a:r>
                      <a:r>
                        <a:rPr lang="en-US" sz="1800" b="0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 in the annual  Recordkeeping Monitoring Exercise</a:t>
                      </a:r>
                      <a:r>
                        <a:rPr lang="en-US" sz="1800" b="1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in 2023, </a:t>
                      </a:r>
                      <a:br>
                        <a:rPr lang="en-US" sz="1800" b="0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</a:br>
                      <a:r>
                        <a:rPr lang="en-US" sz="1800" b="0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up from </a:t>
                      </a:r>
                      <a:r>
                        <a:rPr lang="en-US" sz="1800" b="1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247 </a:t>
                      </a:r>
                      <a:r>
                        <a:rPr lang="en-US" sz="1800" b="0" i="0" u="none" strike="noStrike" noProof="0">
                          <a:solidFill>
                            <a:srgbClr val="22272B"/>
                          </a:solidFill>
                          <a:latin typeface="Arial"/>
                        </a:rPr>
                        <a:t>in 2022.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rgbClr val="22272B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This represents a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response rate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of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74%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in</a:t>
                      </a:r>
                      <a:b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2023, up from 65% in 2022. Those who did not submit are listed at </a:t>
                      </a:r>
                      <a:r>
                        <a:rPr lang="en-US" sz="1800" b="0" i="1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Appendix A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en-US"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latin typeface="Public Sans Semi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067886"/>
                  </a:ext>
                </a:extLst>
              </a:tr>
              <a:tr h="151935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38%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of </a:t>
                      </a:r>
                      <a:r>
                        <a:rPr lang="en-US" sz="1800" b="0" i="1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participating public offices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in 2023</a:t>
                      </a:r>
                      <a:b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have scores which identify them as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‘mature’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b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in their records management, up from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30%</a:t>
                      </a:r>
                      <a:b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in 2022.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In 2023, the overall records management</a:t>
                      </a:r>
                      <a:b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maturity score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is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2.7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9 out of 5, up from</a:t>
                      </a:r>
                      <a:b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2.67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in 2022.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787506"/>
                  </a:ext>
                </a:extLst>
              </a:tr>
              <a:tr h="41868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Five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assessment questions are now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above baseline compliance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(Question 3 on Senior Responsible Officer for records management, Question 10 on Security &amp; Protection of records, Question 14 on Systems Design, Question 15 on Create, Collect, Capture, and Question 16 on Storage of records).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The </a:t>
                      </a:r>
                      <a:r>
                        <a:rPr lang="en-US" sz="1800" b="1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three lowest scoring assessment questions</a:t>
                      </a: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 are Question 8 on Outsourcing &amp; contracts, Question 9 on Performance monitoring, and Question 18 on Transfer to the State Archives Collection.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20441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097340B-FEB7-29B5-6FFD-60EBC896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Key Findings</a:t>
            </a:r>
            <a:endParaRPr lang="en-US"/>
          </a:p>
        </p:txBody>
      </p:sp>
      <p:pic>
        <p:nvPicPr>
          <p:cNvPr id="5" name="Picture 4" descr="A green arrow pointing up&#10;&#10;Description automatically generated">
            <a:extLst>
              <a:ext uri="{FF2B5EF4-FFF2-40B4-BE49-F238E27FC236}">
                <a16:creationId xmlns:a16="http://schemas.microsoft.com/office/drawing/2014/main" id="{575513B6-DEC8-80D9-5FCD-BFBDC29AE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937" y="1300511"/>
            <a:ext cx="577541" cy="1116052"/>
          </a:xfrm>
          <a:prstGeom prst="rect">
            <a:avLst/>
          </a:prstGeom>
        </p:spPr>
      </p:pic>
      <p:pic>
        <p:nvPicPr>
          <p:cNvPr id="6" name="Picture 5" descr="A green arrow pointing up&#10;&#10;Description automatically generated">
            <a:extLst>
              <a:ext uri="{FF2B5EF4-FFF2-40B4-BE49-F238E27FC236}">
                <a16:creationId xmlns:a16="http://schemas.microsoft.com/office/drawing/2014/main" id="{55A58D82-1969-7700-4942-24BC9363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937" y="2629364"/>
            <a:ext cx="577541" cy="1116052"/>
          </a:xfrm>
          <a:prstGeom prst="rect">
            <a:avLst/>
          </a:prstGeom>
        </p:spPr>
      </p:pic>
      <p:pic>
        <p:nvPicPr>
          <p:cNvPr id="7" name="Picture 6" descr="A green arrow pointing up&#10;&#10;Description automatically generated">
            <a:extLst>
              <a:ext uri="{FF2B5EF4-FFF2-40B4-BE49-F238E27FC236}">
                <a16:creationId xmlns:a16="http://schemas.microsoft.com/office/drawing/2014/main" id="{9577DA17-8F4E-5D90-2050-FABCFA115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473" y="1300511"/>
            <a:ext cx="577541" cy="1116052"/>
          </a:xfrm>
          <a:prstGeom prst="rect">
            <a:avLst/>
          </a:prstGeom>
        </p:spPr>
      </p:pic>
      <p:pic>
        <p:nvPicPr>
          <p:cNvPr id="8" name="Picture 7" descr="A green arrow pointing up&#10;&#10;Description automatically generated">
            <a:extLst>
              <a:ext uri="{FF2B5EF4-FFF2-40B4-BE49-F238E27FC236}">
                <a16:creationId xmlns:a16="http://schemas.microsoft.com/office/drawing/2014/main" id="{4D9BCC3E-85D4-3904-5A12-A90F239E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473" y="2629364"/>
            <a:ext cx="577541" cy="11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EE712-FB13-99F8-6078-AC92B8D37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451" y="1097051"/>
            <a:ext cx="8939961" cy="4677249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3C46BB-41DB-2BB5-BDAE-7C160454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15527"/>
            <a:ext cx="11277600" cy="1009652"/>
          </a:xfrm>
        </p:spPr>
        <p:txBody>
          <a:bodyPr anchor="t">
            <a:normAutofit/>
          </a:bodyPr>
          <a:lstStyle/>
          <a:p>
            <a:r>
              <a:rPr lang="en-US"/>
              <a:t>Overall maturity score for each public office type</a:t>
            </a:r>
          </a:p>
        </p:txBody>
      </p:sp>
    </p:spTree>
    <p:extLst>
      <p:ext uri="{BB962C8B-B14F-4D97-AF65-F5344CB8AC3E}">
        <p14:creationId xmlns:p14="http://schemas.microsoft.com/office/powerpoint/2010/main" val="1821325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NSW Brand colour palet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23333"/>
      </a:accent1>
      <a:accent2>
        <a:srgbClr val="657D4F"/>
      </a:accent2>
      <a:accent3>
        <a:srgbClr val="CCF2E7"/>
      </a:accent3>
      <a:accent4>
        <a:srgbClr val="2B1056"/>
      </a:accent4>
      <a:accent5>
        <a:srgbClr val="6C5CF7"/>
      </a:accent5>
      <a:accent6>
        <a:srgbClr val="9FBFF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HNSW23_Presentation-Template-cobranded  -  Read-Only" id="{8CC7758D-FAC0-49B7-B58E-F097B24FF29B}" vid="{A894119E-15BF-417B-98CB-399CBE3F6672}"/>
    </a:ext>
  </a:extLst>
</a:theme>
</file>

<file path=ppt/theme/theme2.xml><?xml version="1.0" encoding="utf-8"?>
<a:theme xmlns:a="http://schemas.openxmlformats.org/drawingml/2006/main" name="SRNSW only">
  <a:themeElements>
    <a:clrScheme name="MHNSW Brand colour palet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23333"/>
      </a:accent1>
      <a:accent2>
        <a:srgbClr val="657D4F"/>
      </a:accent2>
      <a:accent3>
        <a:srgbClr val="CCF2E7"/>
      </a:accent3>
      <a:accent4>
        <a:srgbClr val="2B1056"/>
      </a:accent4>
      <a:accent5>
        <a:srgbClr val="6C5CF7"/>
      </a:accent5>
      <a:accent6>
        <a:srgbClr val="9FBFF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HNSW23_Presentation-Template-cobranded  -  Read-Only" id="{8CC7758D-FAC0-49B7-B58E-F097B24FF29B}" vid="{8ED190AD-63B3-406A-A7B2-2D9895DEDD45}"/>
    </a:ext>
  </a:extLst>
</a:theme>
</file>

<file path=ppt/theme/theme3.xml><?xml version="1.0" encoding="utf-8"?>
<a:theme xmlns:a="http://schemas.openxmlformats.org/drawingml/2006/main" name="MHNSW only">
  <a:themeElements>
    <a:clrScheme name="MHNSW Brand colour palet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23333"/>
      </a:accent1>
      <a:accent2>
        <a:srgbClr val="657D4F"/>
      </a:accent2>
      <a:accent3>
        <a:srgbClr val="CCF2E7"/>
      </a:accent3>
      <a:accent4>
        <a:srgbClr val="2B1056"/>
      </a:accent4>
      <a:accent5>
        <a:srgbClr val="6C5CF7"/>
      </a:accent5>
      <a:accent6>
        <a:srgbClr val="9FBFF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HNSW23_Presentation-Template-cobranded  -  Read-Only" id="{8CC7758D-FAC0-49B7-B58E-F097B24FF29B}" vid="{95CCBA8C-9BA7-42AF-83BC-726CDBF8DFD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46091b-32e4-4b1a-81f9-3e70bc986948" xsi:nil="true"/>
    <lcf76f155ced4ddcb4097134ff3c332f xmlns="03587689-6363-4595-8fce-46d91eec81df">
      <Terms xmlns="http://schemas.microsoft.com/office/infopath/2007/PartnerControls"/>
    </lcf76f155ced4ddcb4097134ff3c332f>
    <Action xmlns="03587689-6363-4595-8fce-46d91eec81df" xsi:nil="true"/>
    <STATUS xmlns="03587689-6363-4595-8fce-46d91eec81df" xsi:nil="true"/>
    <CM10Reference xmlns="03587689-6363-4595-8fce-46d91eec81df" xsi:nil="true"/>
    <SharedWithUsers xmlns="e346091b-32e4-4b1a-81f9-3e70bc986948">
      <UserInfo>
        <DisplayName>Laura Baldwin</DisplayName>
        <AccountId>181</AccountId>
        <AccountType/>
      </UserInfo>
      <UserInfo>
        <DisplayName>Catherine Robinson</DisplayName>
        <AccountId>12</AccountId>
        <AccountType/>
      </UserInfo>
      <UserInfo>
        <DisplayName>Kristy Tiberi</DisplayName>
        <AccountId>19</AccountId>
        <AccountType/>
      </UserInfo>
      <UserInfo>
        <DisplayName>Elizabeth Hadlow</DisplayName>
        <AccountId>469</AccountId>
        <AccountType/>
      </UserInfo>
      <UserInfo>
        <DisplayName>Angela O'Donnell</DisplayName>
        <AccountId>193</AccountId>
        <AccountType/>
      </UserInfo>
      <UserInfo>
        <DisplayName>Anthea Brown</DisplayName>
        <AccountId>129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2709CF3B0DD469CDDDBE57147FD28" ma:contentTypeVersion="20" ma:contentTypeDescription="Create a new document." ma:contentTypeScope="" ma:versionID="a6ac49eba339cf97f1fbf606c8ce9b8b">
  <xsd:schema xmlns:xsd="http://www.w3.org/2001/XMLSchema" xmlns:xs="http://www.w3.org/2001/XMLSchema" xmlns:p="http://schemas.microsoft.com/office/2006/metadata/properties" xmlns:ns2="03587689-6363-4595-8fce-46d91eec81df" xmlns:ns3="e346091b-32e4-4b1a-81f9-3e70bc986948" targetNamespace="http://schemas.microsoft.com/office/2006/metadata/properties" ma:root="true" ma:fieldsID="1b14483a34da7863e4f5f2e6b9feacc6" ns2:_="" ns3:_="">
    <xsd:import namespace="03587689-6363-4595-8fce-46d91eec81df"/>
    <xsd:import namespace="e346091b-32e4-4b1a-81f9-3e70bc9869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Action" minOccurs="0"/>
                <xsd:element ref="ns2:STATUS" minOccurs="0"/>
                <xsd:element ref="ns2:MediaServiceObjectDetectorVersions" minOccurs="0"/>
                <xsd:element ref="ns2:MediaServiceLocation" minOccurs="0"/>
                <xsd:element ref="ns2:CM10Refere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87689-6363-4595-8fce-46d91eec8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774b8b1-cdcf-4e04-afe7-5ae7905299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ction" ma:index="23" nillable="true" ma:displayName="Action " ma:format="Dropdown" ma:internalName="Action">
      <xsd:simpleType>
        <xsd:restriction base="dms:Note">
          <xsd:maxLength value="255"/>
        </xsd:restriction>
      </xsd:simpleType>
    </xsd:element>
    <xsd:element name="STATUS" ma:index="24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CM10Reference" ma:index="27" nillable="true" ma:displayName="CM10 Reference" ma:format="Dropdown" ma:internalName="CM10Referenc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6091b-32e4-4b1a-81f9-3e70bc98694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33114cb-3009-4db2-8087-c4819728c1b0}" ma:internalName="TaxCatchAll" ma:showField="CatchAllData" ma:web="e346091b-32e4-4b1a-81f9-3e70bc9869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4796C0-F9CB-405B-9451-5924551C7F39}">
  <ds:schemaRefs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03587689-6363-4595-8fce-46d91eec81df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e346091b-32e4-4b1a-81f9-3e70bc986948"/>
  </ds:schemaRefs>
</ds:datastoreItem>
</file>

<file path=customXml/itemProps2.xml><?xml version="1.0" encoding="utf-8"?>
<ds:datastoreItem xmlns:ds="http://schemas.openxmlformats.org/officeDocument/2006/customXml" ds:itemID="{BEEDE96D-341B-4C55-81E7-A5339E1D43C2}">
  <ds:schemaRefs>
    <ds:schemaRef ds:uri="03587689-6363-4595-8fce-46d91eec81df"/>
    <ds:schemaRef ds:uri="e346091b-32e4-4b1a-81f9-3e70bc98694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8E8B6F7-D07E-484B-8408-BBCAE043D0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Presentation-Template-cobranded (MHNSW and State Records)</Template>
  <TotalTime>0</TotalTime>
  <Words>1379</Words>
  <Application>Microsoft Office PowerPoint</Application>
  <PresentationFormat>Widescreen</PresentationFormat>
  <Paragraphs>224</Paragraphs>
  <Slides>34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Helvetica</vt:lpstr>
      <vt:lpstr>Public Sans SemiBold</vt:lpstr>
      <vt:lpstr>Office Theme</vt:lpstr>
      <vt:lpstr>SRNSW only</vt:lpstr>
      <vt:lpstr>MHNSW only</vt:lpstr>
      <vt:lpstr>Records Managers Online Forum</vt:lpstr>
      <vt:lpstr>Agenda</vt:lpstr>
      <vt:lpstr>Good recordkeeping animation video</vt:lpstr>
      <vt:lpstr>State of recordkeeping in NSW</vt:lpstr>
      <vt:lpstr>Recordkeeping Monitoring Exercise 2023 </vt:lpstr>
      <vt:lpstr>Thank you </vt:lpstr>
      <vt:lpstr>PowerPoint Presentation</vt:lpstr>
      <vt:lpstr>Key Findings</vt:lpstr>
      <vt:lpstr>Overall maturity score for each public office type</vt:lpstr>
      <vt:lpstr>RMAT Categories</vt:lpstr>
      <vt:lpstr>Results of each question </vt:lpstr>
      <vt:lpstr>Information provided for each question </vt:lpstr>
      <vt:lpstr>Scorecards</vt:lpstr>
      <vt:lpstr>Next steps</vt:lpstr>
      <vt:lpstr>State Records Act 1998 -Implementation of access and transfer provisions</vt:lpstr>
      <vt:lpstr>Communication of State Records Act changes</vt:lpstr>
      <vt:lpstr>Demonstration of prototype Transfer Plan for 2024 </vt:lpstr>
      <vt:lpstr>Preservation of records</vt:lpstr>
      <vt:lpstr>Control is key</vt:lpstr>
      <vt:lpstr>What you have makes a difference to its care</vt:lpstr>
      <vt:lpstr>Records’ natural enemies</vt:lpstr>
      <vt:lpstr>Constant, Cool, Clean, Dark and Dry</vt:lpstr>
      <vt:lpstr>You’ve got mould……</vt:lpstr>
      <vt:lpstr>Sentence and transfer</vt:lpstr>
      <vt:lpstr>What is acceptable for transfer?</vt:lpstr>
      <vt:lpstr>State Records NSW updates</vt:lpstr>
      <vt:lpstr>Building the Archives Policy review</vt:lpstr>
      <vt:lpstr>Building the Archives consultation results</vt:lpstr>
      <vt:lpstr>Building the Archives – Draft Policy</vt:lpstr>
      <vt:lpstr>Retention and disposal authorities</vt:lpstr>
      <vt:lpstr>Retention and disposal authority for local government</vt:lpstr>
      <vt:lpstr>PowerPoint Presentation</vt:lpstr>
      <vt:lpstr>Contact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Records Managers Online Forum Presentation 31 Oct 2023</dc:title>
  <dc:creator>Irene Chymyn</dc:creator>
  <cp:lastModifiedBy>Angela O'Donnell</cp:lastModifiedBy>
  <cp:revision>1</cp:revision>
  <dcterms:created xsi:type="dcterms:W3CDTF">2023-10-10T22:58:38Z</dcterms:created>
  <dcterms:modified xsi:type="dcterms:W3CDTF">2023-11-14T04:50:16Z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0x010100A592709CF3B0DD469CDDDBE57147FD28</vt:lpwstr>
  </property>
  <property fmtid="{D5CDD505-2E9C-101B-9397-08002B2CF9AE}" pid="3" name="OrganisationalStructure">
    <vt:lpwstr/>
  </property>
  <property fmtid="{D5CDD505-2E9C-101B-9397-08002B2CF9AE}" pid="4" name="MediaServiceImageTags">
    <vt:lpwstr/>
  </property>
  <property fmtid="{D5CDD505-2E9C-101B-9397-08002B2CF9AE}" pid="5" name="GeographicLocation">
    <vt:lpwstr/>
  </property>
  <property fmtid="{D5CDD505-2E9C-101B-9397-08002B2CF9AE}" pid="6" name="DocumentType">
    <vt:lpwstr>5;#Document template|9b393db1-a0d8-4f5b-8aa7-c74275b5e09a</vt:lpwstr>
  </property>
  <property fmtid="{D5CDD505-2E9C-101B-9397-08002B2CF9AE}" pid="7" name="Topics">
    <vt:lpwstr/>
  </property>
  <property fmtid="{D5CDD505-2E9C-101B-9397-08002B2CF9AE}" pid="8" name="ProductOrService">
    <vt:lpwstr/>
  </property>
</Properties>
</file>